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96" r:id="rId3"/>
    <p:sldId id="295" r:id="rId4"/>
    <p:sldId id="282" r:id="rId5"/>
    <p:sldId id="299" r:id="rId6"/>
    <p:sldId id="304" r:id="rId7"/>
    <p:sldId id="284" r:id="rId8"/>
    <p:sldId id="287" r:id="rId9"/>
    <p:sldId id="298" r:id="rId10"/>
    <p:sldId id="305" r:id="rId11"/>
    <p:sldId id="307" r:id="rId12"/>
    <p:sldId id="300" r:id="rId13"/>
    <p:sldId id="302" r:id="rId14"/>
    <p:sldId id="301" r:id="rId15"/>
    <p:sldId id="285" r:id="rId16"/>
    <p:sldId id="306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86375" autoAdjust="0"/>
  </p:normalViewPr>
  <p:slideViewPr>
    <p:cSldViewPr>
      <p:cViewPr varScale="1">
        <p:scale>
          <a:sx n="96" d="100"/>
          <a:sy n="96" d="100"/>
        </p:scale>
        <p:origin x="13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EF4FF-1FBF-48D5-BFAD-78315C0B171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D4164-9D1F-43F6-87AC-583EE65B62BF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b="1" dirty="0" smtClean="0">
              <a:latin typeface="+mj-lt"/>
            </a:rPr>
            <a:t>Nonacademic Staff</a:t>
          </a:r>
          <a:endParaRPr lang="en-US" b="1" dirty="0">
            <a:latin typeface="+mj-lt"/>
          </a:endParaRPr>
        </a:p>
      </dgm:t>
    </dgm:pt>
    <dgm:pt modelId="{B181A544-C094-4646-A882-650AC31DEE89}" type="parTrans" cxnId="{1F9B8CB3-C17A-42A8-ACD6-04D49E416EEC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BD425F5D-C2A4-41FA-90FA-9C4FE482DE75}" type="sibTrans" cxnId="{1F9B8CB3-C17A-42A8-ACD6-04D49E416EEC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41842FDF-8C69-4BC5-AFB3-3EF3A73CD486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b="1" dirty="0" smtClean="0">
              <a:latin typeface="+mj-lt"/>
            </a:rPr>
            <a:t>Academic Employees</a:t>
          </a:r>
          <a:endParaRPr lang="en-US" b="1" dirty="0">
            <a:latin typeface="+mj-lt"/>
          </a:endParaRPr>
        </a:p>
      </dgm:t>
    </dgm:pt>
    <dgm:pt modelId="{25542C0E-5DA1-495F-B9BC-18576B4216E8}" type="parTrans" cxnId="{51C69802-1277-42CA-BF8B-4A3698531AD6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A13FF450-28A3-4933-AD34-ED6810814F1C}" type="sibTrans" cxnId="{51C69802-1277-42CA-BF8B-4A3698531AD6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12532B70-C1E1-4705-9115-C3D16C5CB886}">
      <dgm:prSet/>
      <dgm:spPr/>
      <dgm:t>
        <a:bodyPr/>
        <a:lstStyle/>
        <a:p>
          <a:r>
            <a:rPr lang="en-US" b="1" dirty="0" smtClean="0">
              <a:latin typeface="+mj-lt"/>
            </a:rPr>
            <a:t>Faculty</a:t>
          </a:r>
          <a:endParaRPr lang="en-US" b="1" dirty="0">
            <a:latin typeface="+mj-lt"/>
          </a:endParaRPr>
        </a:p>
      </dgm:t>
    </dgm:pt>
    <dgm:pt modelId="{B7B99C7A-B626-48A2-B84B-6A0EA6B226C7}" type="parTrans" cxnId="{93DB3044-4B7B-4612-A4D0-7B6C456FCB03}">
      <dgm:prSet/>
      <dgm:spPr/>
      <dgm:t>
        <a:bodyPr/>
        <a:lstStyle/>
        <a:p>
          <a:endParaRPr lang="en-US"/>
        </a:p>
      </dgm:t>
    </dgm:pt>
    <dgm:pt modelId="{FA51518A-7E06-4CE5-A1B2-C0474AE47E2C}" type="sibTrans" cxnId="{93DB3044-4B7B-4612-A4D0-7B6C456FCB03}">
      <dgm:prSet/>
      <dgm:spPr/>
      <dgm:t>
        <a:bodyPr/>
        <a:lstStyle/>
        <a:p>
          <a:endParaRPr lang="en-US"/>
        </a:p>
      </dgm:t>
    </dgm:pt>
    <dgm:pt modelId="{C187150B-1182-41FD-A3CE-7C4AD8FE4829}">
      <dgm:prSet/>
      <dgm:spPr/>
      <dgm:t>
        <a:bodyPr/>
        <a:lstStyle/>
        <a:p>
          <a:r>
            <a:rPr lang="en-US" b="1" dirty="0" smtClean="0">
              <a:latin typeface="+mj-lt"/>
            </a:rPr>
            <a:t>Academic Professionals</a:t>
          </a:r>
          <a:endParaRPr lang="en-US" b="1" dirty="0">
            <a:latin typeface="+mj-lt"/>
          </a:endParaRPr>
        </a:p>
      </dgm:t>
    </dgm:pt>
    <dgm:pt modelId="{83C637DF-BAC6-4CDD-BD1D-A153330E1A39}" type="parTrans" cxnId="{3E8494C5-B796-41E0-82C0-61015578B3D7}">
      <dgm:prSet/>
      <dgm:spPr/>
      <dgm:t>
        <a:bodyPr/>
        <a:lstStyle/>
        <a:p>
          <a:endParaRPr lang="en-US"/>
        </a:p>
      </dgm:t>
    </dgm:pt>
    <dgm:pt modelId="{423EA169-8880-4A49-A2B7-358AA4D2EDE6}" type="sibTrans" cxnId="{3E8494C5-B796-41E0-82C0-61015578B3D7}">
      <dgm:prSet/>
      <dgm:spPr/>
      <dgm:t>
        <a:bodyPr/>
        <a:lstStyle/>
        <a:p>
          <a:endParaRPr lang="en-US"/>
        </a:p>
      </dgm:t>
    </dgm:pt>
    <dgm:pt modelId="{B32AABAD-1B7B-4D69-A674-82569E3D27CF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b="1" dirty="0" smtClean="0">
              <a:latin typeface="+mj-lt"/>
            </a:rPr>
            <a:t>Employees</a:t>
          </a:r>
          <a:endParaRPr lang="en-US" b="1" dirty="0">
            <a:latin typeface="+mj-lt"/>
          </a:endParaRPr>
        </a:p>
      </dgm:t>
    </dgm:pt>
    <dgm:pt modelId="{A1FDFAC0-893F-44E5-B419-1FD7A128C724}" type="sibTrans" cxnId="{CD2C8744-9B1A-4ACE-A451-D6317F57B1A8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C45A983B-1167-4DAB-B1C6-CDC8671A3F0C}" type="parTrans" cxnId="{CD2C8744-9B1A-4ACE-A451-D6317F57B1A8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EA6163EB-1419-465B-91E5-2421B2A9A313}">
      <dgm:prSet/>
      <dgm:spPr/>
      <dgm:t>
        <a:bodyPr/>
        <a:lstStyle/>
        <a:p>
          <a:r>
            <a:rPr lang="en-US" b="1" dirty="0" smtClean="0">
              <a:latin typeface="+mj-lt"/>
            </a:rPr>
            <a:t>Staff</a:t>
          </a:r>
          <a:endParaRPr lang="en-US" b="1" dirty="0">
            <a:latin typeface="+mj-lt"/>
          </a:endParaRPr>
        </a:p>
      </dgm:t>
    </dgm:pt>
    <dgm:pt modelId="{4EDF6BAB-7833-4AB9-8E18-B3E6D4EA45C0}" type="parTrans" cxnId="{06022D11-D79C-4396-9CEA-390A996320D0}">
      <dgm:prSet/>
      <dgm:spPr/>
      <dgm:t>
        <a:bodyPr/>
        <a:lstStyle/>
        <a:p>
          <a:endParaRPr lang="en-US"/>
        </a:p>
      </dgm:t>
    </dgm:pt>
    <dgm:pt modelId="{EE869B6D-FB9B-474B-BB7C-1E138F03ADD7}" type="sibTrans" cxnId="{06022D11-D79C-4396-9CEA-390A996320D0}">
      <dgm:prSet/>
      <dgm:spPr/>
      <dgm:t>
        <a:bodyPr/>
        <a:lstStyle/>
        <a:p>
          <a:endParaRPr lang="en-US"/>
        </a:p>
      </dgm:t>
    </dgm:pt>
    <dgm:pt modelId="{4F07DAB9-4150-4646-AC21-ED6CD58736D1}" type="pres">
      <dgm:prSet presAssocID="{173EF4FF-1FBF-48D5-BFAD-78315C0B17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4FA214-4200-450B-B290-11891A085A01}" type="pres">
      <dgm:prSet presAssocID="{B32AABAD-1B7B-4D69-A674-82569E3D27CF}" presName="hierRoot1" presStyleCnt="0">
        <dgm:presLayoutVars>
          <dgm:hierBranch val="init"/>
        </dgm:presLayoutVars>
      </dgm:prSet>
      <dgm:spPr/>
    </dgm:pt>
    <dgm:pt modelId="{76A744C2-DF04-4859-AC0A-C39FDDED86DF}" type="pres">
      <dgm:prSet presAssocID="{B32AABAD-1B7B-4D69-A674-82569E3D27CF}" presName="rootComposite1" presStyleCnt="0"/>
      <dgm:spPr/>
    </dgm:pt>
    <dgm:pt modelId="{7611D2E5-CF81-4DD2-9468-76B908E2EB8C}" type="pres">
      <dgm:prSet presAssocID="{B32AABAD-1B7B-4D69-A674-82569E3D27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382DF-EA59-4D6E-A2EF-982118A5561C}" type="pres">
      <dgm:prSet presAssocID="{B32AABAD-1B7B-4D69-A674-82569E3D27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433777B-91A8-4FE4-B28E-3D754618C4E2}" type="pres">
      <dgm:prSet presAssocID="{B32AABAD-1B7B-4D69-A674-82569E3D27CF}" presName="hierChild2" presStyleCnt="0"/>
      <dgm:spPr/>
    </dgm:pt>
    <dgm:pt modelId="{F1D9557D-E4D1-475E-B84C-BAF48E191EA6}" type="pres">
      <dgm:prSet presAssocID="{B181A544-C094-4646-A882-650AC31DEE8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766D9AE-3FF6-4AC0-B463-59EBCDC0CF46}" type="pres">
      <dgm:prSet presAssocID="{89ED4164-9D1F-43F6-87AC-583EE65B62BF}" presName="hierRoot2" presStyleCnt="0">
        <dgm:presLayoutVars>
          <dgm:hierBranch val="init"/>
        </dgm:presLayoutVars>
      </dgm:prSet>
      <dgm:spPr/>
    </dgm:pt>
    <dgm:pt modelId="{E95B174F-5ABC-4866-BBE0-48E286949BD5}" type="pres">
      <dgm:prSet presAssocID="{89ED4164-9D1F-43F6-87AC-583EE65B62BF}" presName="rootComposite" presStyleCnt="0"/>
      <dgm:spPr/>
    </dgm:pt>
    <dgm:pt modelId="{39EC78A1-8632-4B26-A9F4-4D1557EC1380}" type="pres">
      <dgm:prSet presAssocID="{89ED4164-9D1F-43F6-87AC-583EE65B62BF}" presName="rootText" presStyleLbl="node2" presStyleIdx="0" presStyleCnt="2" custScaleX="1138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A684F-4992-407C-A815-548DF4F8866F}" type="pres">
      <dgm:prSet presAssocID="{89ED4164-9D1F-43F6-87AC-583EE65B62BF}" presName="rootConnector" presStyleLbl="node2" presStyleIdx="0" presStyleCnt="2"/>
      <dgm:spPr/>
      <dgm:t>
        <a:bodyPr/>
        <a:lstStyle/>
        <a:p>
          <a:endParaRPr lang="en-US"/>
        </a:p>
      </dgm:t>
    </dgm:pt>
    <dgm:pt modelId="{95827913-F6A5-4B3F-953D-1296E0137BBB}" type="pres">
      <dgm:prSet presAssocID="{89ED4164-9D1F-43F6-87AC-583EE65B62BF}" presName="hierChild4" presStyleCnt="0"/>
      <dgm:spPr/>
    </dgm:pt>
    <dgm:pt modelId="{E51E4C49-36AA-4FDB-B8D4-61D7577F718D}" type="pres">
      <dgm:prSet presAssocID="{4EDF6BAB-7833-4AB9-8E18-B3E6D4EA45C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8537AADA-87C5-43D0-8A7B-80F9AA7F4D31}" type="pres">
      <dgm:prSet presAssocID="{EA6163EB-1419-465B-91E5-2421B2A9A313}" presName="hierRoot2" presStyleCnt="0">
        <dgm:presLayoutVars>
          <dgm:hierBranch val="init"/>
        </dgm:presLayoutVars>
      </dgm:prSet>
      <dgm:spPr/>
    </dgm:pt>
    <dgm:pt modelId="{88E13056-46AD-4D35-AD09-024DED278316}" type="pres">
      <dgm:prSet presAssocID="{EA6163EB-1419-465B-91E5-2421B2A9A313}" presName="rootComposite" presStyleCnt="0"/>
      <dgm:spPr/>
    </dgm:pt>
    <dgm:pt modelId="{EB6D98E6-79FD-4C88-B331-CD8E667D633D}" type="pres">
      <dgm:prSet presAssocID="{EA6163EB-1419-465B-91E5-2421B2A9A31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5CE4BD-4F0C-4C29-ADBB-0FCFF2B8D11E}" type="pres">
      <dgm:prSet presAssocID="{EA6163EB-1419-465B-91E5-2421B2A9A313}" presName="rootConnector" presStyleLbl="node3" presStyleIdx="0" presStyleCnt="3"/>
      <dgm:spPr/>
      <dgm:t>
        <a:bodyPr/>
        <a:lstStyle/>
        <a:p>
          <a:endParaRPr lang="en-US"/>
        </a:p>
      </dgm:t>
    </dgm:pt>
    <dgm:pt modelId="{3FD8231B-7E34-4411-8A2D-B17B2DCBC63F}" type="pres">
      <dgm:prSet presAssocID="{EA6163EB-1419-465B-91E5-2421B2A9A313}" presName="hierChild4" presStyleCnt="0"/>
      <dgm:spPr/>
    </dgm:pt>
    <dgm:pt modelId="{5F90D812-BF9D-4FF9-9B6A-FC58D0F5BCCC}" type="pres">
      <dgm:prSet presAssocID="{EA6163EB-1419-465B-91E5-2421B2A9A313}" presName="hierChild5" presStyleCnt="0"/>
      <dgm:spPr/>
    </dgm:pt>
    <dgm:pt modelId="{73C8CA6A-572E-447F-B20A-307904B76238}" type="pres">
      <dgm:prSet presAssocID="{89ED4164-9D1F-43F6-87AC-583EE65B62BF}" presName="hierChild5" presStyleCnt="0"/>
      <dgm:spPr/>
    </dgm:pt>
    <dgm:pt modelId="{38C2338C-B653-4EB4-AC3D-8E5807FB5E70}" type="pres">
      <dgm:prSet presAssocID="{25542C0E-5DA1-495F-B9BC-18576B4216E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198F34E-ED26-4475-B019-29A5B98AEB19}" type="pres">
      <dgm:prSet presAssocID="{41842FDF-8C69-4BC5-AFB3-3EF3A73CD486}" presName="hierRoot2" presStyleCnt="0">
        <dgm:presLayoutVars>
          <dgm:hierBranch val="init"/>
        </dgm:presLayoutVars>
      </dgm:prSet>
      <dgm:spPr/>
    </dgm:pt>
    <dgm:pt modelId="{304A52D4-3D2A-458B-B55D-2985857AAB33}" type="pres">
      <dgm:prSet presAssocID="{41842FDF-8C69-4BC5-AFB3-3EF3A73CD486}" presName="rootComposite" presStyleCnt="0"/>
      <dgm:spPr/>
    </dgm:pt>
    <dgm:pt modelId="{05A5D95B-4ACF-4D2F-AF3C-4081936D87A0}" type="pres">
      <dgm:prSet presAssocID="{41842FDF-8C69-4BC5-AFB3-3EF3A73CD486}" presName="rootText" presStyleLbl="node2" presStyleIdx="1" presStyleCnt="2" custScaleX="122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61D550-C9E2-49BD-A8AD-D26ADE8121F1}" type="pres">
      <dgm:prSet presAssocID="{41842FDF-8C69-4BC5-AFB3-3EF3A73CD486}" presName="rootConnector" presStyleLbl="node2" presStyleIdx="1" presStyleCnt="2"/>
      <dgm:spPr/>
      <dgm:t>
        <a:bodyPr/>
        <a:lstStyle/>
        <a:p>
          <a:endParaRPr lang="en-US"/>
        </a:p>
      </dgm:t>
    </dgm:pt>
    <dgm:pt modelId="{CB533A6C-5822-43AB-B3FA-E8961A0E7B6D}" type="pres">
      <dgm:prSet presAssocID="{41842FDF-8C69-4BC5-AFB3-3EF3A73CD486}" presName="hierChild4" presStyleCnt="0"/>
      <dgm:spPr/>
    </dgm:pt>
    <dgm:pt modelId="{0BA96339-7384-4A03-9B38-704BB097EDBF}" type="pres">
      <dgm:prSet presAssocID="{B7B99C7A-B626-48A2-B84B-6A0EA6B226C7}" presName="Name37" presStyleLbl="parChTrans1D3" presStyleIdx="1" presStyleCnt="3"/>
      <dgm:spPr/>
      <dgm:t>
        <a:bodyPr/>
        <a:lstStyle/>
        <a:p>
          <a:endParaRPr lang="en-US"/>
        </a:p>
      </dgm:t>
    </dgm:pt>
    <dgm:pt modelId="{A0000539-83AE-4928-B574-0A9ED01E66F6}" type="pres">
      <dgm:prSet presAssocID="{12532B70-C1E1-4705-9115-C3D16C5CB886}" presName="hierRoot2" presStyleCnt="0">
        <dgm:presLayoutVars>
          <dgm:hierBranch val="init"/>
        </dgm:presLayoutVars>
      </dgm:prSet>
      <dgm:spPr/>
    </dgm:pt>
    <dgm:pt modelId="{5FBED120-694B-477C-AA72-693524A82823}" type="pres">
      <dgm:prSet presAssocID="{12532B70-C1E1-4705-9115-C3D16C5CB886}" presName="rootComposite" presStyleCnt="0"/>
      <dgm:spPr/>
    </dgm:pt>
    <dgm:pt modelId="{B058AF19-596B-44B4-B775-F317F595C1D0}" type="pres">
      <dgm:prSet presAssocID="{12532B70-C1E1-4705-9115-C3D16C5CB886}" presName="rootText" presStyleLbl="node3" presStyleIdx="1" presStyleCnt="3" custScaleX="107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3CDAF-42AA-4725-ADEF-F725B16EEBE3}" type="pres">
      <dgm:prSet presAssocID="{12532B70-C1E1-4705-9115-C3D16C5CB886}" presName="rootConnector" presStyleLbl="node3" presStyleIdx="1" presStyleCnt="3"/>
      <dgm:spPr/>
      <dgm:t>
        <a:bodyPr/>
        <a:lstStyle/>
        <a:p>
          <a:endParaRPr lang="en-US"/>
        </a:p>
      </dgm:t>
    </dgm:pt>
    <dgm:pt modelId="{1C62B12A-9D4A-442E-AC32-AF30F7927BAB}" type="pres">
      <dgm:prSet presAssocID="{12532B70-C1E1-4705-9115-C3D16C5CB886}" presName="hierChild4" presStyleCnt="0"/>
      <dgm:spPr/>
    </dgm:pt>
    <dgm:pt modelId="{523C4A99-8AB8-4C27-B114-9A1CC2394D8D}" type="pres">
      <dgm:prSet presAssocID="{12532B70-C1E1-4705-9115-C3D16C5CB886}" presName="hierChild5" presStyleCnt="0"/>
      <dgm:spPr/>
    </dgm:pt>
    <dgm:pt modelId="{4F50DE5D-74E6-483E-ACC1-CEA7114046C8}" type="pres">
      <dgm:prSet presAssocID="{83C637DF-BAC6-4CDD-BD1D-A153330E1A39}" presName="Name37" presStyleLbl="parChTrans1D3" presStyleIdx="2" presStyleCnt="3"/>
      <dgm:spPr/>
      <dgm:t>
        <a:bodyPr/>
        <a:lstStyle/>
        <a:p>
          <a:endParaRPr lang="en-US"/>
        </a:p>
      </dgm:t>
    </dgm:pt>
    <dgm:pt modelId="{95BC087D-F6A4-4C0B-9B81-07D7AF76B038}" type="pres">
      <dgm:prSet presAssocID="{C187150B-1182-41FD-A3CE-7C4AD8FE4829}" presName="hierRoot2" presStyleCnt="0">
        <dgm:presLayoutVars>
          <dgm:hierBranch val="init"/>
        </dgm:presLayoutVars>
      </dgm:prSet>
      <dgm:spPr/>
    </dgm:pt>
    <dgm:pt modelId="{80F64DC1-F21A-4A72-8915-53AA4CBC566F}" type="pres">
      <dgm:prSet presAssocID="{C187150B-1182-41FD-A3CE-7C4AD8FE4829}" presName="rootComposite" presStyleCnt="0"/>
      <dgm:spPr/>
    </dgm:pt>
    <dgm:pt modelId="{7B26BB40-05D7-46ED-A5DC-F0D1A900BCF3}" type="pres">
      <dgm:prSet presAssocID="{C187150B-1182-41FD-A3CE-7C4AD8FE4829}" presName="rootText" presStyleLbl="node3" presStyleIdx="2" presStyleCnt="3" custScaleX="110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F91C6-2F20-47DB-B8B0-7790E30CB42E}" type="pres">
      <dgm:prSet presAssocID="{C187150B-1182-41FD-A3CE-7C4AD8FE4829}" presName="rootConnector" presStyleLbl="node3" presStyleIdx="2" presStyleCnt="3"/>
      <dgm:spPr/>
      <dgm:t>
        <a:bodyPr/>
        <a:lstStyle/>
        <a:p>
          <a:endParaRPr lang="en-US"/>
        </a:p>
      </dgm:t>
    </dgm:pt>
    <dgm:pt modelId="{9347A558-0DD6-46AD-B963-52993B29EB74}" type="pres">
      <dgm:prSet presAssocID="{C187150B-1182-41FD-A3CE-7C4AD8FE4829}" presName="hierChild4" presStyleCnt="0"/>
      <dgm:spPr/>
    </dgm:pt>
    <dgm:pt modelId="{6EB05B08-3CFA-453F-A9A0-1DD31314B3AA}" type="pres">
      <dgm:prSet presAssocID="{C187150B-1182-41FD-A3CE-7C4AD8FE4829}" presName="hierChild5" presStyleCnt="0"/>
      <dgm:spPr/>
    </dgm:pt>
    <dgm:pt modelId="{51BD5329-0584-4BAD-9079-5E23E8FE035D}" type="pres">
      <dgm:prSet presAssocID="{41842FDF-8C69-4BC5-AFB3-3EF3A73CD486}" presName="hierChild5" presStyleCnt="0"/>
      <dgm:spPr/>
    </dgm:pt>
    <dgm:pt modelId="{22F201D0-781C-4B65-ACAB-8243BCCD5BD4}" type="pres">
      <dgm:prSet presAssocID="{B32AABAD-1B7B-4D69-A674-82569E3D27CF}" presName="hierChild3" presStyleCnt="0"/>
      <dgm:spPr/>
    </dgm:pt>
  </dgm:ptLst>
  <dgm:cxnLst>
    <dgm:cxn modelId="{4FDDB861-85F1-4724-907A-BFEBA940ADC6}" type="presOf" srcId="{C187150B-1182-41FD-A3CE-7C4AD8FE4829}" destId="{FD4F91C6-2F20-47DB-B8B0-7790E30CB42E}" srcOrd="1" destOrd="0" presId="urn:microsoft.com/office/officeart/2005/8/layout/orgChart1"/>
    <dgm:cxn modelId="{869FCD14-678D-42B9-9A7F-9A3822923967}" type="presOf" srcId="{4EDF6BAB-7833-4AB9-8E18-B3E6D4EA45C0}" destId="{E51E4C49-36AA-4FDB-B8D4-61D7577F718D}" srcOrd="0" destOrd="0" presId="urn:microsoft.com/office/officeart/2005/8/layout/orgChart1"/>
    <dgm:cxn modelId="{4E66C64D-F153-4AC8-955E-101DF112611D}" type="presOf" srcId="{83C637DF-BAC6-4CDD-BD1D-A153330E1A39}" destId="{4F50DE5D-74E6-483E-ACC1-CEA7114046C8}" srcOrd="0" destOrd="0" presId="urn:microsoft.com/office/officeart/2005/8/layout/orgChart1"/>
    <dgm:cxn modelId="{82BB1D9D-BE5A-4CF3-8967-D3D4CB6DBB64}" type="presOf" srcId="{12532B70-C1E1-4705-9115-C3D16C5CB886}" destId="{B058AF19-596B-44B4-B775-F317F595C1D0}" srcOrd="0" destOrd="0" presId="urn:microsoft.com/office/officeart/2005/8/layout/orgChart1"/>
    <dgm:cxn modelId="{A06D709E-C4A6-4940-B78B-AE321AEC831D}" type="presOf" srcId="{173EF4FF-1FBF-48D5-BFAD-78315C0B1713}" destId="{4F07DAB9-4150-4646-AC21-ED6CD58736D1}" srcOrd="0" destOrd="0" presId="urn:microsoft.com/office/officeart/2005/8/layout/orgChart1"/>
    <dgm:cxn modelId="{51C69802-1277-42CA-BF8B-4A3698531AD6}" srcId="{B32AABAD-1B7B-4D69-A674-82569E3D27CF}" destId="{41842FDF-8C69-4BC5-AFB3-3EF3A73CD486}" srcOrd="1" destOrd="0" parTransId="{25542C0E-5DA1-495F-B9BC-18576B4216E8}" sibTransId="{A13FF450-28A3-4933-AD34-ED6810814F1C}"/>
    <dgm:cxn modelId="{54D91640-D836-47C4-8742-00F65457C095}" type="presOf" srcId="{EA6163EB-1419-465B-91E5-2421B2A9A313}" destId="{EB6D98E6-79FD-4C88-B331-CD8E667D633D}" srcOrd="0" destOrd="0" presId="urn:microsoft.com/office/officeart/2005/8/layout/orgChart1"/>
    <dgm:cxn modelId="{C56AD4A1-F02F-497A-AB09-61C272BF8571}" type="presOf" srcId="{41842FDF-8C69-4BC5-AFB3-3EF3A73CD486}" destId="{FB61D550-C9E2-49BD-A8AD-D26ADE8121F1}" srcOrd="1" destOrd="0" presId="urn:microsoft.com/office/officeart/2005/8/layout/orgChart1"/>
    <dgm:cxn modelId="{06022D11-D79C-4396-9CEA-390A996320D0}" srcId="{89ED4164-9D1F-43F6-87AC-583EE65B62BF}" destId="{EA6163EB-1419-465B-91E5-2421B2A9A313}" srcOrd="0" destOrd="0" parTransId="{4EDF6BAB-7833-4AB9-8E18-B3E6D4EA45C0}" sibTransId="{EE869B6D-FB9B-474B-BB7C-1E138F03ADD7}"/>
    <dgm:cxn modelId="{06F58894-390A-4A19-93A9-67D3A69A47A4}" type="presOf" srcId="{B181A544-C094-4646-A882-650AC31DEE89}" destId="{F1D9557D-E4D1-475E-B84C-BAF48E191EA6}" srcOrd="0" destOrd="0" presId="urn:microsoft.com/office/officeart/2005/8/layout/orgChart1"/>
    <dgm:cxn modelId="{CD2C8744-9B1A-4ACE-A451-D6317F57B1A8}" srcId="{173EF4FF-1FBF-48D5-BFAD-78315C0B1713}" destId="{B32AABAD-1B7B-4D69-A674-82569E3D27CF}" srcOrd="0" destOrd="0" parTransId="{C45A983B-1167-4DAB-B1C6-CDC8671A3F0C}" sibTransId="{A1FDFAC0-893F-44E5-B419-1FD7A128C724}"/>
    <dgm:cxn modelId="{557EC62D-0723-4A9B-8BB3-80EFAB629D81}" type="presOf" srcId="{B7B99C7A-B626-48A2-B84B-6A0EA6B226C7}" destId="{0BA96339-7384-4A03-9B38-704BB097EDBF}" srcOrd="0" destOrd="0" presId="urn:microsoft.com/office/officeart/2005/8/layout/orgChart1"/>
    <dgm:cxn modelId="{93DB3044-4B7B-4612-A4D0-7B6C456FCB03}" srcId="{41842FDF-8C69-4BC5-AFB3-3EF3A73CD486}" destId="{12532B70-C1E1-4705-9115-C3D16C5CB886}" srcOrd="0" destOrd="0" parTransId="{B7B99C7A-B626-48A2-B84B-6A0EA6B226C7}" sibTransId="{FA51518A-7E06-4CE5-A1B2-C0474AE47E2C}"/>
    <dgm:cxn modelId="{0164716E-D176-4101-8F37-FE3A14BBACB6}" type="presOf" srcId="{EA6163EB-1419-465B-91E5-2421B2A9A313}" destId="{555CE4BD-4F0C-4C29-ADBB-0FCFF2B8D11E}" srcOrd="1" destOrd="0" presId="urn:microsoft.com/office/officeart/2005/8/layout/orgChart1"/>
    <dgm:cxn modelId="{81AD68A8-B2A6-4D08-BAC0-C1B6721E4E72}" type="presOf" srcId="{B32AABAD-1B7B-4D69-A674-82569E3D27CF}" destId="{7611D2E5-CF81-4DD2-9468-76B908E2EB8C}" srcOrd="0" destOrd="0" presId="urn:microsoft.com/office/officeart/2005/8/layout/orgChart1"/>
    <dgm:cxn modelId="{3E8494C5-B796-41E0-82C0-61015578B3D7}" srcId="{41842FDF-8C69-4BC5-AFB3-3EF3A73CD486}" destId="{C187150B-1182-41FD-A3CE-7C4AD8FE4829}" srcOrd="1" destOrd="0" parTransId="{83C637DF-BAC6-4CDD-BD1D-A153330E1A39}" sibTransId="{423EA169-8880-4A49-A2B7-358AA4D2EDE6}"/>
    <dgm:cxn modelId="{67C54C47-42C5-431E-ACC4-F33C2220FF11}" type="presOf" srcId="{25542C0E-5DA1-495F-B9BC-18576B4216E8}" destId="{38C2338C-B653-4EB4-AC3D-8E5807FB5E70}" srcOrd="0" destOrd="0" presId="urn:microsoft.com/office/officeart/2005/8/layout/orgChart1"/>
    <dgm:cxn modelId="{0785B85C-2AC6-4AB1-950F-03BAEAA8FD12}" type="presOf" srcId="{89ED4164-9D1F-43F6-87AC-583EE65B62BF}" destId="{A0EA684F-4992-407C-A815-548DF4F8866F}" srcOrd="1" destOrd="0" presId="urn:microsoft.com/office/officeart/2005/8/layout/orgChart1"/>
    <dgm:cxn modelId="{EA9771B8-408F-4E72-83D7-1760B838D28D}" type="presOf" srcId="{89ED4164-9D1F-43F6-87AC-583EE65B62BF}" destId="{39EC78A1-8632-4B26-A9F4-4D1557EC1380}" srcOrd="0" destOrd="0" presId="urn:microsoft.com/office/officeart/2005/8/layout/orgChart1"/>
    <dgm:cxn modelId="{2B491BCF-40A4-4CA3-8DDC-F9D8A9FD39D1}" type="presOf" srcId="{C187150B-1182-41FD-A3CE-7C4AD8FE4829}" destId="{7B26BB40-05D7-46ED-A5DC-F0D1A900BCF3}" srcOrd="0" destOrd="0" presId="urn:microsoft.com/office/officeart/2005/8/layout/orgChart1"/>
    <dgm:cxn modelId="{1F9B8CB3-C17A-42A8-ACD6-04D49E416EEC}" srcId="{B32AABAD-1B7B-4D69-A674-82569E3D27CF}" destId="{89ED4164-9D1F-43F6-87AC-583EE65B62BF}" srcOrd="0" destOrd="0" parTransId="{B181A544-C094-4646-A882-650AC31DEE89}" sibTransId="{BD425F5D-C2A4-41FA-90FA-9C4FE482DE75}"/>
    <dgm:cxn modelId="{9D3FA4FB-6004-4799-832E-604F75EAB360}" type="presOf" srcId="{12532B70-C1E1-4705-9115-C3D16C5CB886}" destId="{4653CDAF-42AA-4725-ADEF-F725B16EEBE3}" srcOrd="1" destOrd="0" presId="urn:microsoft.com/office/officeart/2005/8/layout/orgChart1"/>
    <dgm:cxn modelId="{96E81B5E-8F04-4240-A5C9-3F8B74C1F396}" type="presOf" srcId="{41842FDF-8C69-4BC5-AFB3-3EF3A73CD486}" destId="{05A5D95B-4ACF-4D2F-AF3C-4081936D87A0}" srcOrd="0" destOrd="0" presId="urn:microsoft.com/office/officeart/2005/8/layout/orgChart1"/>
    <dgm:cxn modelId="{B06EE297-C1E7-4AE9-8941-8C47F7E12414}" type="presOf" srcId="{B32AABAD-1B7B-4D69-A674-82569E3D27CF}" destId="{9E8382DF-EA59-4D6E-A2EF-982118A5561C}" srcOrd="1" destOrd="0" presId="urn:microsoft.com/office/officeart/2005/8/layout/orgChart1"/>
    <dgm:cxn modelId="{4B67B8D2-1CF0-4202-85DD-8FCEEA9F1398}" type="presParOf" srcId="{4F07DAB9-4150-4646-AC21-ED6CD58736D1}" destId="{334FA214-4200-450B-B290-11891A085A01}" srcOrd="0" destOrd="0" presId="urn:microsoft.com/office/officeart/2005/8/layout/orgChart1"/>
    <dgm:cxn modelId="{CCE51100-BB65-4E8A-BDF0-C969C0DFDB42}" type="presParOf" srcId="{334FA214-4200-450B-B290-11891A085A01}" destId="{76A744C2-DF04-4859-AC0A-C39FDDED86DF}" srcOrd="0" destOrd="0" presId="urn:microsoft.com/office/officeart/2005/8/layout/orgChart1"/>
    <dgm:cxn modelId="{B9A5399D-3A57-4874-AB6D-6F6D31F6A54C}" type="presParOf" srcId="{76A744C2-DF04-4859-AC0A-C39FDDED86DF}" destId="{7611D2E5-CF81-4DD2-9468-76B908E2EB8C}" srcOrd="0" destOrd="0" presId="urn:microsoft.com/office/officeart/2005/8/layout/orgChart1"/>
    <dgm:cxn modelId="{6B4C57E4-A473-4FFB-9B1A-79A3916F8352}" type="presParOf" srcId="{76A744C2-DF04-4859-AC0A-C39FDDED86DF}" destId="{9E8382DF-EA59-4D6E-A2EF-982118A5561C}" srcOrd="1" destOrd="0" presId="urn:microsoft.com/office/officeart/2005/8/layout/orgChart1"/>
    <dgm:cxn modelId="{A592DD5F-EB62-4A51-8FE1-7C33C33A3A91}" type="presParOf" srcId="{334FA214-4200-450B-B290-11891A085A01}" destId="{E433777B-91A8-4FE4-B28E-3D754618C4E2}" srcOrd="1" destOrd="0" presId="urn:microsoft.com/office/officeart/2005/8/layout/orgChart1"/>
    <dgm:cxn modelId="{F389F4E5-CAB8-4C3D-A667-D9153F23E4EE}" type="presParOf" srcId="{E433777B-91A8-4FE4-B28E-3D754618C4E2}" destId="{F1D9557D-E4D1-475E-B84C-BAF48E191EA6}" srcOrd="0" destOrd="0" presId="urn:microsoft.com/office/officeart/2005/8/layout/orgChart1"/>
    <dgm:cxn modelId="{2952DD08-6A89-479F-A7BB-660364FE5E83}" type="presParOf" srcId="{E433777B-91A8-4FE4-B28E-3D754618C4E2}" destId="{9766D9AE-3FF6-4AC0-B463-59EBCDC0CF46}" srcOrd="1" destOrd="0" presId="urn:microsoft.com/office/officeart/2005/8/layout/orgChart1"/>
    <dgm:cxn modelId="{AD77894E-84F6-4560-AC84-D2B40D8359BC}" type="presParOf" srcId="{9766D9AE-3FF6-4AC0-B463-59EBCDC0CF46}" destId="{E95B174F-5ABC-4866-BBE0-48E286949BD5}" srcOrd="0" destOrd="0" presId="urn:microsoft.com/office/officeart/2005/8/layout/orgChart1"/>
    <dgm:cxn modelId="{F7455F36-4DA0-4B38-995A-6644325A6F53}" type="presParOf" srcId="{E95B174F-5ABC-4866-BBE0-48E286949BD5}" destId="{39EC78A1-8632-4B26-A9F4-4D1557EC1380}" srcOrd="0" destOrd="0" presId="urn:microsoft.com/office/officeart/2005/8/layout/orgChart1"/>
    <dgm:cxn modelId="{CA0EB49B-A27B-499B-8A07-683C3C533985}" type="presParOf" srcId="{E95B174F-5ABC-4866-BBE0-48E286949BD5}" destId="{A0EA684F-4992-407C-A815-548DF4F8866F}" srcOrd="1" destOrd="0" presId="urn:microsoft.com/office/officeart/2005/8/layout/orgChart1"/>
    <dgm:cxn modelId="{BE41483A-5BF1-40E1-94BC-AED73A5FE5FB}" type="presParOf" srcId="{9766D9AE-3FF6-4AC0-B463-59EBCDC0CF46}" destId="{95827913-F6A5-4B3F-953D-1296E0137BBB}" srcOrd="1" destOrd="0" presId="urn:microsoft.com/office/officeart/2005/8/layout/orgChart1"/>
    <dgm:cxn modelId="{9CB4CB31-C4FB-4966-876E-5CFAFE590DDA}" type="presParOf" srcId="{95827913-F6A5-4B3F-953D-1296E0137BBB}" destId="{E51E4C49-36AA-4FDB-B8D4-61D7577F718D}" srcOrd="0" destOrd="0" presId="urn:microsoft.com/office/officeart/2005/8/layout/orgChart1"/>
    <dgm:cxn modelId="{B1404DD7-FEAC-4A99-9BCF-01C0796E34D5}" type="presParOf" srcId="{95827913-F6A5-4B3F-953D-1296E0137BBB}" destId="{8537AADA-87C5-43D0-8A7B-80F9AA7F4D31}" srcOrd="1" destOrd="0" presId="urn:microsoft.com/office/officeart/2005/8/layout/orgChart1"/>
    <dgm:cxn modelId="{022AD394-21C9-4C36-8E87-9518BF0BA458}" type="presParOf" srcId="{8537AADA-87C5-43D0-8A7B-80F9AA7F4D31}" destId="{88E13056-46AD-4D35-AD09-024DED278316}" srcOrd="0" destOrd="0" presId="urn:microsoft.com/office/officeart/2005/8/layout/orgChart1"/>
    <dgm:cxn modelId="{1D402349-CCEE-4F62-AB72-2AE3FD90E682}" type="presParOf" srcId="{88E13056-46AD-4D35-AD09-024DED278316}" destId="{EB6D98E6-79FD-4C88-B331-CD8E667D633D}" srcOrd="0" destOrd="0" presId="urn:microsoft.com/office/officeart/2005/8/layout/orgChart1"/>
    <dgm:cxn modelId="{E39AFCC7-ECB8-4832-AA74-E8FE3372F4FF}" type="presParOf" srcId="{88E13056-46AD-4D35-AD09-024DED278316}" destId="{555CE4BD-4F0C-4C29-ADBB-0FCFF2B8D11E}" srcOrd="1" destOrd="0" presId="urn:microsoft.com/office/officeart/2005/8/layout/orgChart1"/>
    <dgm:cxn modelId="{B576AE84-9800-46D5-988C-7A3E477F6AE0}" type="presParOf" srcId="{8537AADA-87C5-43D0-8A7B-80F9AA7F4D31}" destId="{3FD8231B-7E34-4411-8A2D-B17B2DCBC63F}" srcOrd="1" destOrd="0" presId="urn:microsoft.com/office/officeart/2005/8/layout/orgChart1"/>
    <dgm:cxn modelId="{8998014A-2C99-42CB-96BC-F599AB5E5782}" type="presParOf" srcId="{8537AADA-87C5-43D0-8A7B-80F9AA7F4D31}" destId="{5F90D812-BF9D-4FF9-9B6A-FC58D0F5BCCC}" srcOrd="2" destOrd="0" presId="urn:microsoft.com/office/officeart/2005/8/layout/orgChart1"/>
    <dgm:cxn modelId="{3B88A1C8-9DAF-45A1-BC39-BA343F961B58}" type="presParOf" srcId="{9766D9AE-3FF6-4AC0-B463-59EBCDC0CF46}" destId="{73C8CA6A-572E-447F-B20A-307904B76238}" srcOrd="2" destOrd="0" presId="urn:microsoft.com/office/officeart/2005/8/layout/orgChart1"/>
    <dgm:cxn modelId="{688DC5E7-D914-4929-9508-9DEC0A748EA1}" type="presParOf" srcId="{E433777B-91A8-4FE4-B28E-3D754618C4E2}" destId="{38C2338C-B653-4EB4-AC3D-8E5807FB5E70}" srcOrd="2" destOrd="0" presId="urn:microsoft.com/office/officeart/2005/8/layout/orgChart1"/>
    <dgm:cxn modelId="{0A8FA5E0-D4E4-4B69-9C0E-F3D059BD4838}" type="presParOf" srcId="{E433777B-91A8-4FE4-B28E-3D754618C4E2}" destId="{9198F34E-ED26-4475-B019-29A5B98AEB19}" srcOrd="3" destOrd="0" presId="urn:microsoft.com/office/officeart/2005/8/layout/orgChart1"/>
    <dgm:cxn modelId="{2B574CF7-2810-4A29-AA88-7E20E07BDF62}" type="presParOf" srcId="{9198F34E-ED26-4475-B019-29A5B98AEB19}" destId="{304A52D4-3D2A-458B-B55D-2985857AAB33}" srcOrd="0" destOrd="0" presId="urn:microsoft.com/office/officeart/2005/8/layout/orgChart1"/>
    <dgm:cxn modelId="{ED2D5022-B98D-4E8B-8872-C2F596912B45}" type="presParOf" srcId="{304A52D4-3D2A-458B-B55D-2985857AAB33}" destId="{05A5D95B-4ACF-4D2F-AF3C-4081936D87A0}" srcOrd="0" destOrd="0" presId="urn:microsoft.com/office/officeart/2005/8/layout/orgChart1"/>
    <dgm:cxn modelId="{DF4480CD-D21D-4167-A8DE-BACEEC20BEDC}" type="presParOf" srcId="{304A52D4-3D2A-458B-B55D-2985857AAB33}" destId="{FB61D550-C9E2-49BD-A8AD-D26ADE8121F1}" srcOrd="1" destOrd="0" presId="urn:microsoft.com/office/officeart/2005/8/layout/orgChart1"/>
    <dgm:cxn modelId="{4BB899FB-66AB-4E6D-9A9B-7EB70F7F027B}" type="presParOf" srcId="{9198F34E-ED26-4475-B019-29A5B98AEB19}" destId="{CB533A6C-5822-43AB-B3FA-E8961A0E7B6D}" srcOrd="1" destOrd="0" presId="urn:microsoft.com/office/officeart/2005/8/layout/orgChart1"/>
    <dgm:cxn modelId="{AF7E6D47-0817-4C67-ABC5-8654DE803BD0}" type="presParOf" srcId="{CB533A6C-5822-43AB-B3FA-E8961A0E7B6D}" destId="{0BA96339-7384-4A03-9B38-704BB097EDBF}" srcOrd="0" destOrd="0" presId="urn:microsoft.com/office/officeart/2005/8/layout/orgChart1"/>
    <dgm:cxn modelId="{0478DB2F-50AC-4E4C-87E2-27C29F8C5DA5}" type="presParOf" srcId="{CB533A6C-5822-43AB-B3FA-E8961A0E7B6D}" destId="{A0000539-83AE-4928-B574-0A9ED01E66F6}" srcOrd="1" destOrd="0" presId="urn:microsoft.com/office/officeart/2005/8/layout/orgChart1"/>
    <dgm:cxn modelId="{E5D655B8-E1CE-4B86-9936-E452A82C1CA5}" type="presParOf" srcId="{A0000539-83AE-4928-B574-0A9ED01E66F6}" destId="{5FBED120-694B-477C-AA72-693524A82823}" srcOrd="0" destOrd="0" presId="urn:microsoft.com/office/officeart/2005/8/layout/orgChart1"/>
    <dgm:cxn modelId="{27DF6470-4B8C-4D98-8890-8BDCB6546609}" type="presParOf" srcId="{5FBED120-694B-477C-AA72-693524A82823}" destId="{B058AF19-596B-44B4-B775-F317F595C1D0}" srcOrd="0" destOrd="0" presId="urn:microsoft.com/office/officeart/2005/8/layout/orgChart1"/>
    <dgm:cxn modelId="{B94A7ACB-8401-4220-A4F6-70EA37571261}" type="presParOf" srcId="{5FBED120-694B-477C-AA72-693524A82823}" destId="{4653CDAF-42AA-4725-ADEF-F725B16EEBE3}" srcOrd="1" destOrd="0" presId="urn:microsoft.com/office/officeart/2005/8/layout/orgChart1"/>
    <dgm:cxn modelId="{57C3F663-0C54-453E-9ACC-902479ED9E5C}" type="presParOf" srcId="{A0000539-83AE-4928-B574-0A9ED01E66F6}" destId="{1C62B12A-9D4A-442E-AC32-AF30F7927BAB}" srcOrd="1" destOrd="0" presId="urn:microsoft.com/office/officeart/2005/8/layout/orgChart1"/>
    <dgm:cxn modelId="{9AD95688-0777-4348-9E63-8D1CFC472C93}" type="presParOf" srcId="{A0000539-83AE-4928-B574-0A9ED01E66F6}" destId="{523C4A99-8AB8-4C27-B114-9A1CC2394D8D}" srcOrd="2" destOrd="0" presId="urn:microsoft.com/office/officeart/2005/8/layout/orgChart1"/>
    <dgm:cxn modelId="{D1B7D43B-CAAE-4AF7-82E7-06F10DBEBA5F}" type="presParOf" srcId="{CB533A6C-5822-43AB-B3FA-E8961A0E7B6D}" destId="{4F50DE5D-74E6-483E-ACC1-CEA7114046C8}" srcOrd="2" destOrd="0" presId="urn:microsoft.com/office/officeart/2005/8/layout/orgChart1"/>
    <dgm:cxn modelId="{3C9ED66A-30AF-4B3B-8A0D-61B36C3959B4}" type="presParOf" srcId="{CB533A6C-5822-43AB-B3FA-E8961A0E7B6D}" destId="{95BC087D-F6A4-4C0B-9B81-07D7AF76B038}" srcOrd="3" destOrd="0" presId="urn:microsoft.com/office/officeart/2005/8/layout/orgChart1"/>
    <dgm:cxn modelId="{90D94ADC-CA1F-4204-B3D3-33785E7E4C31}" type="presParOf" srcId="{95BC087D-F6A4-4C0B-9B81-07D7AF76B038}" destId="{80F64DC1-F21A-4A72-8915-53AA4CBC566F}" srcOrd="0" destOrd="0" presId="urn:microsoft.com/office/officeart/2005/8/layout/orgChart1"/>
    <dgm:cxn modelId="{8494B116-F5AA-46CA-BC0B-B50978ECF090}" type="presParOf" srcId="{80F64DC1-F21A-4A72-8915-53AA4CBC566F}" destId="{7B26BB40-05D7-46ED-A5DC-F0D1A900BCF3}" srcOrd="0" destOrd="0" presId="urn:microsoft.com/office/officeart/2005/8/layout/orgChart1"/>
    <dgm:cxn modelId="{CD20ABDA-56F3-40F8-9A04-EDC87DDDE56F}" type="presParOf" srcId="{80F64DC1-F21A-4A72-8915-53AA4CBC566F}" destId="{FD4F91C6-2F20-47DB-B8B0-7790E30CB42E}" srcOrd="1" destOrd="0" presId="urn:microsoft.com/office/officeart/2005/8/layout/orgChart1"/>
    <dgm:cxn modelId="{C58DCC48-4067-4DA0-8124-E5F15E27B13E}" type="presParOf" srcId="{95BC087D-F6A4-4C0B-9B81-07D7AF76B038}" destId="{9347A558-0DD6-46AD-B963-52993B29EB74}" srcOrd="1" destOrd="0" presId="urn:microsoft.com/office/officeart/2005/8/layout/orgChart1"/>
    <dgm:cxn modelId="{4F535993-5D5B-43B5-BAD7-E631B2D2257F}" type="presParOf" srcId="{95BC087D-F6A4-4C0B-9B81-07D7AF76B038}" destId="{6EB05B08-3CFA-453F-A9A0-1DD31314B3AA}" srcOrd="2" destOrd="0" presId="urn:microsoft.com/office/officeart/2005/8/layout/orgChart1"/>
    <dgm:cxn modelId="{1DB032AC-DE21-4AA5-BB0A-F50BC9415798}" type="presParOf" srcId="{9198F34E-ED26-4475-B019-29A5B98AEB19}" destId="{51BD5329-0584-4BAD-9079-5E23E8FE035D}" srcOrd="2" destOrd="0" presId="urn:microsoft.com/office/officeart/2005/8/layout/orgChart1"/>
    <dgm:cxn modelId="{23BFC728-D584-4C32-8D09-E88EBA623F33}" type="presParOf" srcId="{334FA214-4200-450B-B290-11891A085A01}" destId="{22F201D0-781C-4B65-ACAB-8243BCCD5B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EF4FF-1FBF-48D5-BFAD-78315C0B171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D4164-9D1F-43F6-87AC-583EE65B62BF}">
      <dgm:prSet phldrT="[Tex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Nonacademic Staff</a:t>
          </a:r>
          <a:endParaRPr lang="en-US" sz="1600" b="1" dirty="0">
            <a:latin typeface="+mj-lt"/>
          </a:endParaRPr>
        </a:p>
      </dgm:t>
    </dgm:pt>
    <dgm:pt modelId="{B181A544-C094-4646-A882-650AC31DEE89}" type="parTrans" cxnId="{1F9B8CB3-C17A-42A8-ACD6-04D49E416EEC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BD425F5D-C2A4-41FA-90FA-9C4FE482DE75}" type="sibTrans" cxnId="{1F9B8CB3-C17A-42A8-ACD6-04D49E416EEC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41842FDF-8C69-4BC5-AFB3-3EF3A73CD486}">
      <dgm:prSet phldrT="[Tex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Academic Employees</a:t>
          </a:r>
          <a:endParaRPr lang="en-US" sz="1600" b="1" dirty="0">
            <a:latin typeface="+mj-lt"/>
          </a:endParaRPr>
        </a:p>
      </dgm:t>
    </dgm:pt>
    <dgm:pt modelId="{25542C0E-5DA1-495F-B9BC-18576B4216E8}" type="parTrans" cxnId="{51C69802-1277-42CA-BF8B-4A3698531AD6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A13FF450-28A3-4933-AD34-ED6810814F1C}" type="sibTrans" cxnId="{51C69802-1277-42CA-BF8B-4A3698531AD6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12532B70-C1E1-4705-9115-C3D16C5CB886}">
      <dgm:prSet custT="1"/>
      <dgm:spPr/>
      <dgm:t>
        <a:bodyPr/>
        <a:lstStyle/>
        <a:p>
          <a:r>
            <a:rPr lang="en-US" sz="1600" b="1" dirty="0" smtClean="0">
              <a:latin typeface="+mj-lt"/>
            </a:rPr>
            <a:t>Faculty</a:t>
          </a:r>
          <a:endParaRPr lang="en-US" sz="1600" b="1" dirty="0">
            <a:latin typeface="+mj-lt"/>
          </a:endParaRPr>
        </a:p>
      </dgm:t>
    </dgm:pt>
    <dgm:pt modelId="{B7B99C7A-B626-48A2-B84B-6A0EA6B226C7}" type="parTrans" cxnId="{93DB3044-4B7B-4612-A4D0-7B6C456FCB03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FA51518A-7E06-4CE5-A1B2-C0474AE47E2C}" type="sibTrans" cxnId="{93DB3044-4B7B-4612-A4D0-7B6C456FCB03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C187150B-1182-41FD-A3CE-7C4AD8FE4829}">
      <dgm:prSet custT="1"/>
      <dgm:spPr/>
      <dgm:t>
        <a:bodyPr/>
        <a:lstStyle/>
        <a:p>
          <a:r>
            <a:rPr lang="en-US" sz="1600" b="1" dirty="0" smtClean="0">
              <a:latin typeface="+mj-lt"/>
            </a:rPr>
            <a:t>Academic Professionals</a:t>
          </a:r>
          <a:endParaRPr lang="en-US" sz="1600" b="1" dirty="0">
            <a:latin typeface="+mj-lt"/>
          </a:endParaRPr>
        </a:p>
      </dgm:t>
    </dgm:pt>
    <dgm:pt modelId="{83C637DF-BAC6-4CDD-BD1D-A153330E1A39}" type="parTrans" cxnId="{3E8494C5-B796-41E0-82C0-61015578B3D7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423EA169-8880-4A49-A2B7-358AA4D2EDE6}" type="sibTrans" cxnId="{3E8494C5-B796-41E0-82C0-61015578B3D7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B32AABAD-1B7B-4D69-A674-82569E3D27CF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Employees</a:t>
          </a:r>
          <a:endParaRPr lang="en-US" sz="1600" b="1" dirty="0">
            <a:latin typeface="+mj-lt"/>
          </a:endParaRPr>
        </a:p>
      </dgm:t>
    </dgm:pt>
    <dgm:pt modelId="{A1FDFAC0-893F-44E5-B419-1FD7A128C724}" type="sibTrans" cxnId="{CD2C8744-9B1A-4ACE-A451-D6317F57B1A8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C45A983B-1167-4DAB-B1C6-CDC8671A3F0C}" type="parTrans" cxnId="{CD2C8744-9B1A-4ACE-A451-D6317F57B1A8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60078576-DD1B-4D36-AAB9-D34F8E5E769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Other  Academics (short term)</a:t>
          </a:r>
          <a:endParaRPr lang="en-US" sz="1600" b="1" dirty="0">
            <a:latin typeface="+mj-lt"/>
          </a:endParaRPr>
        </a:p>
      </dgm:t>
    </dgm:pt>
    <dgm:pt modelId="{62BC4AF4-FDC7-4807-A102-F891E2578547}" type="parTrans" cxnId="{612060E0-00F5-4101-B895-BD5CC7ACA928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65A39804-0936-4935-959C-3B326F2FC896}" type="sibTrans" cxnId="{612060E0-00F5-4101-B895-BD5CC7ACA928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FAF1E39D-7F35-47A7-A184-BAE8D4538E5B}">
      <dgm:prSet custT="1"/>
      <dgm:spPr/>
      <dgm:t>
        <a:bodyPr/>
        <a:lstStyle/>
        <a:p>
          <a:r>
            <a:rPr lang="en-US" sz="1600" b="1" dirty="0" smtClean="0">
              <a:latin typeface="+mj-lt"/>
            </a:rPr>
            <a:t>Staff</a:t>
          </a:r>
          <a:endParaRPr lang="en-US" sz="1600" b="1" dirty="0">
            <a:latin typeface="+mj-lt"/>
          </a:endParaRPr>
        </a:p>
      </dgm:t>
    </dgm:pt>
    <dgm:pt modelId="{1F76D190-51EB-4FA5-933A-0C41F74F6EFE}" type="parTrans" cxnId="{E0BFC0F5-1195-47C1-B1D2-356FFCC72283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6C9A9BA8-6FD4-480E-A6B6-B48E9B5290B2}" type="sibTrans" cxnId="{E0BFC0F5-1195-47C1-B1D2-356FFCC72283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A682B65D-1127-435F-B629-AC895FD295C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Temps</a:t>
          </a:r>
          <a:endParaRPr lang="en-US" sz="1600" b="1" dirty="0">
            <a:latin typeface="+mj-lt"/>
          </a:endParaRPr>
        </a:p>
      </dgm:t>
    </dgm:pt>
    <dgm:pt modelId="{6A9A7FCE-E93B-4E95-9A03-A4D3774BA8F7}" type="parTrans" cxnId="{C89BFD46-88BE-4DDA-914D-33445E1EA581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DE810006-B5A8-4DC4-82F8-AE9C2B153166}" type="sibTrans" cxnId="{C89BFD46-88BE-4DDA-914D-33445E1EA581}">
      <dgm:prSet/>
      <dgm:spPr/>
      <dgm:t>
        <a:bodyPr/>
        <a:lstStyle/>
        <a:p>
          <a:endParaRPr lang="en-US"/>
        </a:p>
      </dgm:t>
    </dgm:pt>
    <dgm:pt modelId="{39AD4BF1-47EA-4391-B55C-E460E9074EC2}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Student Employees</a:t>
          </a:r>
          <a:endParaRPr lang="en-US" sz="1600" b="1" dirty="0">
            <a:latin typeface="+mj-lt"/>
          </a:endParaRPr>
        </a:p>
      </dgm:t>
    </dgm:pt>
    <dgm:pt modelId="{6FF10B0E-A21C-4E54-8359-48B6D1A436BB}" type="parTrans" cxnId="{AE72FD03-0190-4583-9003-8A81B96B6ECC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C4BC6671-8884-49E4-A1EF-E819142150B7}" type="sibTrans" cxnId="{AE72FD03-0190-4583-9003-8A81B96B6ECC}">
      <dgm:prSet/>
      <dgm:spPr/>
      <dgm:t>
        <a:bodyPr/>
        <a:lstStyle/>
        <a:p>
          <a:endParaRPr lang="en-US"/>
        </a:p>
      </dgm:t>
    </dgm:pt>
    <dgm:pt modelId="{1C57F906-77FB-4D29-8BFD-6D482C4B785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Staff on Leave</a:t>
          </a:r>
          <a:endParaRPr lang="en-US" sz="1600" b="1" dirty="0">
            <a:latin typeface="+mj-lt"/>
          </a:endParaRPr>
        </a:p>
      </dgm:t>
    </dgm:pt>
    <dgm:pt modelId="{68993D08-F78B-4B35-98A6-9EDFC3962242}" type="parTrans" cxnId="{D054A496-AADF-4A7B-8903-26743E8EE3CC}">
      <dgm:prSet/>
      <dgm:spPr/>
      <dgm:t>
        <a:bodyPr/>
        <a:lstStyle/>
        <a:p>
          <a:endParaRPr lang="en-US" sz="1600" b="1">
            <a:latin typeface="+mj-lt"/>
          </a:endParaRPr>
        </a:p>
      </dgm:t>
    </dgm:pt>
    <dgm:pt modelId="{B4F2F82D-8B26-4481-B828-311C12CBB099}" type="sibTrans" cxnId="{D054A496-AADF-4A7B-8903-26743E8EE3CC}">
      <dgm:prSet/>
      <dgm:spPr/>
      <dgm:t>
        <a:bodyPr/>
        <a:lstStyle/>
        <a:p>
          <a:endParaRPr lang="en-US"/>
        </a:p>
      </dgm:t>
    </dgm:pt>
    <dgm:pt modelId="{4EAEE126-DD7D-4C0C-9CC4-AF544BCF10C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Undergrad</a:t>
          </a:r>
          <a:endParaRPr lang="en-US" sz="1600" b="1" dirty="0">
            <a:latin typeface="+mj-lt"/>
          </a:endParaRPr>
        </a:p>
      </dgm:t>
    </dgm:pt>
    <dgm:pt modelId="{ACC3E54D-13EA-42A1-9313-AE2D0735F5BB}" type="parTrans" cxnId="{CA895BAD-EE68-4F2E-8D57-B1950212EE56}">
      <dgm:prSet/>
      <dgm:spPr/>
      <dgm:t>
        <a:bodyPr/>
        <a:lstStyle/>
        <a:p>
          <a:endParaRPr lang="en-US"/>
        </a:p>
      </dgm:t>
    </dgm:pt>
    <dgm:pt modelId="{1D866F18-6FE2-461A-A8D0-AC1DAD6346A2}" type="sibTrans" cxnId="{CA895BAD-EE68-4F2E-8D57-B1950212EE56}">
      <dgm:prSet/>
      <dgm:spPr/>
      <dgm:t>
        <a:bodyPr/>
        <a:lstStyle/>
        <a:p>
          <a:endParaRPr lang="en-US"/>
        </a:p>
      </dgm:t>
    </dgm:pt>
    <dgm:pt modelId="{C30C3545-2EFF-452C-8C17-3E35B7A69CD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Grad</a:t>
          </a:r>
          <a:endParaRPr lang="en-US" sz="1600" b="1" dirty="0">
            <a:latin typeface="+mj-lt"/>
          </a:endParaRPr>
        </a:p>
      </dgm:t>
    </dgm:pt>
    <dgm:pt modelId="{1AB05B51-3604-4E77-82C4-82D5EA45ED1A}" type="parTrans" cxnId="{2E85A408-91CB-4A1B-A9C9-E836FFC10236}">
      <dgm:prSet/>
      <dgm:spPr/>
      <dgm:t>
        <a:bodyPr/>
        <a:lstStyle/>
        <a:p>
          <a:endParaRPr lang="en-US"/>
        </a:p>
      </dgm:t>
    </dgm:pt>
    <dgm:pt modelId="{FF9BC1DB-A89C-4DDD-8675-9EC316318B60}" type="sibTrans" cxnId="{2E85A408-91CB-4A1B-A9C9-E836FFC10236}">
      <dgm:prSet/>
      <dgm:spPr/>
      <dgm:t>
        <a:bodyPr/>
        <a:lstStyle/>
        <a:p>
          <a:endParaRPr lang="en-US"/>
        </a:p>
      </dgm:t>
    </dgm:pt>
    <dgm:pt modelId="{4A7D4F3B-F4D7-4F9A-B7D7-BED5E0E61AC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PostDocs</a:t>
          </a:r>
          <a:endParaRPr lang="en-US" sz="1600" b="1" dirty="0">
            <a:latin typeface="+mj-lt"/>
          </a:endParaRPr>
        </a:p>
      </dgm:t>
    </dgm:pt>
    <dgm:pt modelId="{3DF15D5B-B9A7-4980-9C91-667EAF816CF6}" type="parTrans" cxnId="{511C8C70-81FB-4CB9-981E-F8F81743F2A6}">
      <dgm:prSet/>
      <dgm:spPr/>
      <dgm:t>
        <a:bodyPr/>
        <a:lstStyle/>
        <a:p>
          <a:endParaRPr lang="en-US"/>
        </a:p>
      </dgm:t>
    </dgm:pt>
    <dgm:pt modelId="{22DFCDF2-DE48-4726-B7B6-9BD271919122}" type="sibTrans" cxnId="{511C8C70-81FB-4CB9-981E-F8F81743F2A6}">
      <dgm:prSet/>
      <dgm:spPr/>
      <dgm:t>
        <a:bodyPr/>
        <a:lstStyle/>
        <a:p>
          <a:endParaRPr lang="en-US"/>
        </a:p>
      </dgm:t>
    </dgm:pt>
    <dgm:pt modelId="{E625F634-219A-4BF0-8756-B2A3354829A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latin typeface="+mj-lt"/>
            </a:rPr>
            <a:t>Acad Admin</a:t>
          </a:r>
          <a:endParaRPr lang="en-US" sz="1600" b="1" dirty="0">
            <a:latin typeface="+mj-lt"/>
          </a:endParaRPr>
        </a:p>
      </dgm:t>
    </dgm:pt>
    <dgm:pt modelId="{89684340-9968-4448-BC30-FCB0870798DA}" type="parTrans" cxnId="{E2FC18CA-2826-42A8-A02B-EECEBAC229DF}">
      <dgm:prSet/>
      <dgm:spPr/>
      <dgm:t>
        <a:bodyPr/>
        <a:lstStyle/>
        <a:p>
          <a:endParaRPr lang="en-US"/>
        </a:p>
      </dgm:t>
    </dgm:pt>
    <dgm:pt modelId="{8E36EE35-77F3-4B94-944D-2604A38758EC}" type="sibTrans" cxnId="{E2FC18CA-2826-42A8-A02B-EECEBAC229DF}">
      <dgm:prSet/>
      <dgm:spPr/>
      <dgm:t>
        <a:bodyPr/>
        <a:lstStyle/>
        <a:p>
          <a:endParaRPr lang="en-US"/>
        </a:p>
      </dgm:t>
    </dgm:pt>
    <dgm:pt modelId="{4F07DAB9-4150-4646-AC21-ED6CD58736D1}" type="pres">
      <dgm:prSet presAssocID="{173EF4FF-1FBF-48D5-BFAD-78315C0B17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4FA214-4200-450B-B290-11891A085A01}" type="pres">
      <dgm:prSet presAssocID="{B32AABAD-1B7B-4D69-A674-82569E3D27C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A744C2-DF04-4859-AC0A-C39FDDED86DF}" type="pres">
      <dgm:prSet presAssocID="{B32AABAD-1B7B-4D69-A674-82569E3D27CF}" presName="rootComposite1" presStyleCnt="0"/>
      <dgm:spPr/>
      <dgm:t>
        <a:bodyPr/>
        <a:lstStyle/>
        <a:p>
          <a:endParaRPr lang="en-US"/>
        </a:p>
      </dgm:t>
    </dgm:pt>
    <dgm:pt modelId="{7611D2E5-CF81-4DD2-9468-76B908E2EB8C}" type="pres">
      <dgm:prSet presAssocID="{B32AABAD-1B7B-4D69-A674-82569E3D27CF}" presName="rootText1" presStyleLbl="node0" presStyleIdx="0" presStyleCnt="1" custScaleX="126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382DF-EA59-4D6E-A2EF-982118A5561C}" type="pres">
      <dgm:prSet presAssocID="{B32AABAD-1B7B-4D69-A674-82569E3D27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433777B-91A8-4FE4-B28E-3D754618C4E2}" type="pres">
      <dgm:prSet presAssocID="{B32AABAD-1B7B-4D69-A674-82569E3D27CF}" presName="hierChild2" presStyleCnt="0"/>
      <dgm:spPr/>
      <dgm:t>
        <a:bodyPr/>
        <a:lstStyle/>
        <a:p>
          <a:endParaRPr lang="en-US"/>
        </a:p>
      </dgm:t>
    </dgm:pt>
    <dgm:pt modelId="{F1D9557D-E4D1-475E-B84C-BAF48E191EA6}" type="pres">
      <dgm:prSet presAssocID="{B181A544-C094-4646-A882-650AC31DEE8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766D9AE-3FF6-4AC0-B463-59EBCDC0CF46}" type="pres">
      <dgm:prSet presAssocID="{89ED4164-9D1F-43F6-87AC-583EE65B62B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95B174F-5ABC-4866-BBE0-48E286949BD5}" type="pres">
      <dgm:prSet presAssocID="{89ED4164-9D1F-43F6-87AC-583EE65B62BF}" presName="rootComposite" presStyleCnt="0"/>
      <dgm:spPr/>
      <dgm:t>
        <a:bodyPr/>
        <a:lstStyle/>
        <a:p>
          <a:endParaRPr lang="en-US"/>
        </a:p>
      </dgm:t>
    </dgm:pt>
    <dgm:pt modelId="{39EC78A1-8632-4B26-A9F4-4D1557EC1380}" type="pres">
      <dgm:prSet presAssocID="{89ED4164-9D1F-43F6-87AC-583EE65B62BF}" presName="rootText" presStyleLbl="node2" presStyleIdx="0" presStyleCnt="3" custScaleX="1314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A684F-4992-407C-A815-548DF4F8866F}" type="pres">
      <dgm:prSet presAssocID="{89ED4164-9D1F-43F6-87AC-583EE65B62BF}" presName="rootConnector" presStyleLbl="node2" presStyleIdx="0" presStyleCnt="3"/>
      <dgm:spPr/>
      <dgm:t>
        <a:bodyPr/>
        <a:lstStyle/>
        <a:p>
          <a:endParaRPr lang="en-US"/>
        </a:p>
      </dgm:t>
    </dgm:pt>
    <dgm:pt modelId="{95827913-F6A5-4B3F-953D-1296E0137BBB}" type="pres">
      <dgm:prSet presAssocID="{89ED4164-9D1F-43F6-87AC-583EE65B62BF}" presName="hierChild4" presStyleCnt="0"/>
      <dgm:spPr/>
      <dgm:t>
        <a:bodyPr/>
        <a:lstStyle/>
        <a:p>
          <a:endParaRPr lang="en-US"/>
        </a:p>
      </dgm:t>
    </dgm:pt>
    <dgm:pt modelId="{84E6D50A-7F23-4303-8FE1-F5D2199A2974}" type="pres">
      <dgm:prSet presAssocID="{1F76D190-51EB-4FA5-933A-0C41F74F6EFE}" presName="Name37" presStyleLbl="parChTrans1D3" presStyleIdx="0" presStyleCnt="9"/>
      <dgm:spPr/>
      <dgm:t>
        <a:bodyPr/>
        <a:lstStyle/>
        <a:p>
          <a:endParaRPr lang="en-US"/>
        </a:p>
      </dgm:t>
    </dgm:pt>
    <dgm:pt modelId="{FCB179C1-7F65-4AE4-B8E5-93B42F6C5645}" type="pres">
      <dgm:prSet presAssocID="{FAF1E39D-7F35-47A7-A184-BAE8D4538E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3AAAE9A-77F9-4DC0-82B4-14B0AA9FCC1C}" type="pres">
      <dgm:prSet presAssocID="{FAF1E39D-7F35-47A7-A184-BAE8D4538E5B}" presName="rootComposite" presStyleCnt="0"/>
      <dgm:spPr/>
      <dgm:t>
        <a:bodyPr/>
        <a:lstStyle/>
        <a:p>
          <a:endParaRPr lang="en-US"/>
        </a:p>
      </dgm:t>
    </dgm:pt>
    <dgm:pt modelId="{5215876A-4489-4D07-BCD2-7F3BA0F424C8}" type="pres">
      <dgm:prSet presAssocID="{FAF1E39D-7F35-47A7-A184-BAE8D4538E5B}" presName="rootText" presStyleLbl="node3" presStyleIdx="0" presStyleCnt="9" custScaleX="110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0A925C-BD8C-4B18-99A0-CEF791417CFD}" type="pres">
      <dgm:prSet presAssocID="{FAF1E39D-7F35-47A7-A184-BAE8D4538E5B}" presName="rootConnector" presStyleLbl="node3" presStyleIdx="0" presStyleCnt="9"/>
      <dgm:spPr/>
      <dgm:t>
        <a:bodyPr/>
        <a:lstStyle/>
        <a:p>
          <a:endParaRPr lang="en-US"/>
        </a:p>
      </dgm:t>
    </dgm:pt>
    <dgm:pt modelId="{043980F2-2B1D-47DF-AF04-1C14D050C8EE}" type="pres">
      <dgm:prSet presAssocID="{FAF1E39D-7F35-47A7-A184-BAE8D4538E5B}" presName="hierChild4" presStyleCnt="0"/>
      <dgm:spPr/>
      <dgm:t>
        <a:bodyPr/>
        <a:lstStyle/>
        <a:p>
          <a:endParaRPr lang="en-US"/>
        </a:p>
      </dgm:t>
    </dgm:pt>
    <dgm:pt modelId="{48FBA191-B834-420E-B2EA-F642D74EE30F}" type="pres">
      <dgm:prSet presAssocID="{68993D08-F78B-4B35-98A6-9EDFC3962242}" presName="Name37" presStyleLbl="parChTrans1D4" presStyleIdx="0" presStyleCnt="1"/>
      <dgm:spPr/>
      <dgm:t>
        <a:bodyPr/>
        <a:lstStyle/>
        <a:p>
          <a:endParaRPr lang="en-US"/>
        </a:p>
      </dgm:t>
    </dgm:pt>
    <dgm:pt modelId="{BD3AE77D-1AA6-4A5C-A88A-F21E0294E08E}" type="pres">
      <dgm:prSet presAssocID="{1C57F906-77FB-4D29-8BFD-6D482C4B78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2F04F3-1D04-4FCB-97A3-7C6B89EB2085}" type="pres">
      <dgm:prSet presAssocID="{1C57F906-77FB-4D29-8BFD-6D482C4B785C}" presName="rootComposite" presStyleCnt="0"/>
      <dgm:spPr/>
      <dgm:t>
        <a:bodyPr/>
        <a:lstStyle/>
        <a:p>
          <a:endParaRPr lang="en-US"/>
        </a:p>
      </dgm:t>
    </dgm:pt>
    <dgm:pt modelId="{F80ECD70-DB28-4FBF-A54F-8EE53832B722}" type="pres">
      <dgm:prSet presAssocID="{1C57F906-77FB-4D29-8BFD-6D482C4B785C}" presName="rootText" presStyleLbl="node4" presStyleIdx="0" presStyleCnt="1" custScaleX="81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6E8F4F-2C6A-40CA-B00A-2BDBC7FCDCFD}" type="pres">
      <dgm:prSet presAssocID="{1C57F906-77FB-4D29-8BFD-6D482C4B785C}" presName="rootConnector" presStyleLbl="node4" presStyleIdx="0" presStyleCnt="1"/>
      <dgm:spPr/>
      <dgm:t>
        <a:bodyPr/>
        <a:lstStyle/>
        <a:p>
          <a:endParaRPr lang="en-US"/>
        </a:p>
      </dgm:t>
    </dgm:pt>
    <dgm:pt modelId="{19BBE5D4-1AA8-48D3-B669-D6C72F51C832}" type="pres">
      <dgm:prSet presAssocID="{1C57F906-77FB-4D29-8BFD-6D482C4B785C}" presName="hierChild4" presStyleCnt="0"/>
      <dgm:spPr/>
      <dgm:t>
        <a:bodyPr/>
        <a:lstStyle/>
        <a:p>
          <a:endParaRPr lang="en-US"/>
        </a:p>
      </dgm:t>
    </dgm:pt>
    <dgm:pt modelId="{725E1A5D-D844-4E23-9A9C-47900C9BB240}" type="pres">
      <dgm:prSet presAssocID="{1C57F906-77FB-4D29-8BFD-6D482C4B785C}" presName="hierChild5" presStyleCnt="0"/>
      <dgm:spPr/>
      <dgm:t>
        <a:bodyPr/>
        <a:lstStyle/>
        <a:p>
          <a:endParaRPr lang="en-US"/>
        </a:p>
      </dgm:t>
    </dgm:pt>
    <dgm:pt modelId="{40610E42-3837-41A9-BC68-4150FB349B29}" type="pres">
      <dgm:prSet presAssocID="{FAF1E39D-7F35-47A7-A184-BAE8D4538E5B}" presName="hierChild5" presStyleCnt="0"/>
      <dgm:spPr/>
      <dgm:t>
        <a:bodyPr/>
        <a:lstStyle/>
        <a:p>
          <a:endParaRPr lang="en-US"/>
        </a:p>
      </dgm:t>
    </dgm:pt>
    <dgm:pt modelId="{3A9AF816-757C-4986-9BE3-C1226FC97E72}" type="pres">
      <dgm:prSet presAssocID="{6A9A7FCE-E93B-4E95-9A03-A4D3774BA8F7}" presName="Name37" presStyleLbl="parChTrans1D3" presStyleIdx="1" presStyleCnt="9"/>
      <dgm:spPr/>
      <dgm:t>
        <a:bodyPr/>
        <a:lstStyle/>
        <a:p>
          <a:endParaRPr lang="en-US"/>
        </a:p>
      </dgm:t>
    </dgm:pt>
    <dgm:pt modelId="{EE68EB1C-482C-43CC-A17C-F6FBD36F3E41}" type="pres">
      <dgm:prSet presAssocID="{A682B65D-1127-435F-B629-AC895FD295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33CE7F-FF83-479A-A0F4-61B14B6A4D4C}" type="pres">
      <dgm:prSet presAssocID="{A682B65D-1127-435F-B629-AC895FD295CD}" presName="rootComposite" presStyleCnt="0"/>
      <dgm:spPr/>
      <dgm:t>
        <a:bodyPr/>
        <a:lstStyle/>
        <a:p>
          <a:endParaRPr lang="en-US"/>
        </a:p>
      </dgm:t>
    </dgm:pt>
    <dgm:pt modelId="{4D7B86B8-0252-4262-A8E7-295FFB955A7F}" type="pres">
      <dgm:prSet presAssocID="{A682B65D-1127-435F-B629-AC895FD295CD}" presName="rootText" presStyleLbl="node3" presStyleIdx="1" presStyleCnt="9" custScaleX="110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929841-8232-4EDC-A6D6-2BAE1211D140}" type="pres">
      <dgm:prSet presAssocID="{A682B65D-1127-435F-B629-AC895FD295CD}" presName="rootConnector" presStyleLbl="node3" presStyleIdx="1" presStyleCnt="9"/>
      <dgm:spPr/>
      <dgm:t>
        <a:bodyPr/>
        <a:lstStyle/>
        <a:p>
          <a:endParaRPr lang="en-US"/>
        </a:p>
      </dgm:t>
    </dgm:pt>
    <dgm:pt modelId="{616C798F-2FC8-4164-896F-F09F314EC6B1}" type="pres">
      <dgm:prSet presAssocID="{A682B65D-1127-435F-B629-AC895FD295CD}" presName="hierChild4" presStyleCnt="0"/>
      <dgm:spPr/>
      <dgm:t>
        <a:bodyPr/>
        <a:lstStyle/>
        <a:p>
          <a:endParaRPr lang="en-US"/>
        </a:p>
      </dgm:t>
    </dgm:pt>
    <dgm:pt modelId="{AE3D1A20-1023-4E66-B4FA-80A5E7DAD987}" type="pres">
      <dgm:prSet presAssocID="{A682B65D-1127-435F-B629-AC895FD295CD}" presName="hierChild5" presStyleCnt="0"/>
      <dgm:spPr/>
      <dgm:t>
        <a:bodyPr/>
        <a:lstStyle/>
        <a:p>
          <a:endParaRPr lang="en-US"/>
        </a:p>
      </dgm:t>
    </dgm:pt>
    <dgm:pt modelId="{73C8CA6A-572E-447F-B20A-307904B76238}" type="pres">
      <dgm:prSet presAssocID="{89ED4164-9D1F-43F6-87AC-583EE65B62BF}" presName="hierChild5" presStyleCnt="0"/>
      <dgm:spPr/>
      <dgm:t>
        <a:bodyPr/>
        <a:lstStyle/>
        <a:p>
          <a:endParaRPr lang="en-US"/>
        </a:p>
      </dgm:t>
    </dgm:pt>
    <dgm:pt modelId="{A359763D-4909-4F28-BA26-4FDF8AC66DEE}" type="pres">
      <dgm:prSet presAssocID="{6FF10B0E-A21C-4E54-8359-48B6D1A436B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266682E-D145-4FC5-A91F-51C380310844}" type="pres">
      <dgm:prSet presAssocID="{39AD4BF1-47EA-4391-B55C-E460E9074E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099AFB4-E3E5-4525-A9BE-196C801999D5}" type="pres">
      <dgm:prSet presAssocID="{39AD4BF1-47EA-4391-B55C-E460E9074EC2}" presName="rootComposite" presStyleCnt="0"/>
      <dgm:spPr/>
      <dgm:t>
        <a:bodyPr/>
        <a:lstStyle/>
        <a:p>
          <a:endParaRPr lang="en-US"/>
        </a:p>
      </dgm:t>
    </dgm:pt>
    <dgm:pt modelId="{5EF4A92E-BAC1-40E6-A68A-7FF8AF763276}" type="pres">
      <dgm:prSet presAssocID="{39AD4BF1-47EA-4391-B55C-E460E9074EC2}" presName="rootText" presStyleLbl="node2" presStyleIdx="1" presStyleCnt="3" custScaleX="1317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4CBBA-744E-4013-9420-B3CFC046A394}" type="pres">
      <dgm:prSet presAssocID="{39AD4BF1-47EA-4391-B55C-E460E9074EC2}" presName="rootConnector" presStyleLbl="node2" presStyleIdx="1" presStyleCnt="3"/>
      <dgm:spPr/>
      <dgm:t>
        <a:bodyPr/>
        <a:lstStyle/>
        <a:p>
          <a:endParaRPr lang="en-US"/>
        </a:p>
      </dgm:t>
    </dgm:pt>
    <dgm:pt modelId="{7EF7B290-23AD-459C-8A03-29492C86F071}" type="pres">
      <dgm:prSet presAssocID="{39AD4BF1-47EA-4391-B55C-E460E9074EC2}" presName="hierChild4" presStyleCnt="0"/>
      <dgm:spPr/>
      <dgm:t>
        <a:bodyPr/>
        <a:lstStyle/>
        <a:p>
          <a:endParaRPr lang="en-US"/>
        </a:p>
      </dgm:t>
    </dgm:pt>
    <dgm:pt modelId="{12BB29CC-5F0D-45CC-A4DF-DB7824D91F09}" type="pres">
      <dgm:prSet presAssocID="{1AB05B51-3604-4E77-82C4-82D5EA45ED1A}" presName="Name37" presStyleLbl="parChTrans1D3" presStyleIdx="2" presStyleCnt="9"/>
      <dgm:spPr/>
      <dgm:t>
        <a:bodyPr/>
        <a:lstStyle/>
        <a:p>
          <a:endParaRPr lang="en-US"/>
        </a:p>
      </dgm:t>
    </dgm:pt>
    <dgm:pt modelId="{F0F70632-83AC-4BA1-806F-D634677162E6}" type="pres">
      <dgm:prSet presAssocID="{C30C3545-2EFF-452C-8C17-3E35B7A69CD8}" presName="hierRoot2" presStyleCnt="0">
        <dgm:presLayoutVars>
          <dgm:hierBranch val="init"/>
        </dgm:presLayoutVars>
      </dgm:prSet>
      <dgm:spPr/>
    </dgm:pt>
    <dgm:pt modelId="{681CB160-723D-49DB-BCE1-DCC5ABA52C01}" type="pres">
      <dgm:prSet presAssocID="{C30C3545-2EFF-452C-8C17-3E35B7A69CD8}" presName="rootComposite" presStyleCnt="0"/>
      <dgm:spPr/>
    </dgm:pt>
    <dgm:pt modelId="{9ED5FAC3-D26D-46B5-94E0-26DABDA3A551}" type="pres">
      <dgm:prSet presAssocID="{C30C3545-2EFF-452C-8C17-3E35B7A69CD8}" presName="rootText" presStyleLbl="node3" presStyleIdx="2" presStyleCnt="9" custScaleX="110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5F44A-CB29-46D9-934A-D97E8EAF1F45}" type="pres">
      <dgm:prSet presAssocID="{C30C3545-2EFF-452C-8C17-3E35B7A69CD8}" presName="rootConnector" presStyleLbl="node3" presStyleIdx="2" presStyleCnt="9"/>
      <dgm:spPr/>
      <dgm:t>
        <a:bodyPr/>
        <a:lstStyle/>
        <a:p>
          <a:endParaRPr lang="en-US"/>
        </a:p>
      </dgm:t>
    </dgm:pt>
    <dgm:pt modelId="{9A6FDA67-DF67-4F1A-B316-E0C7247F5342}" type="pres">
      <dgm:prSet presAssocID="{C30C3545-2EFF-452C-8C17-3E35B7A69CD8}" presName="hierChild4" presStyleCnt="0"/>
      <dgm:spPr/>
    </dgm:pt>
    <dgm:pt modelId="{48C77563-562D-48AA-AC66-F18057E6D79D}" type="pres">
      <dgm:prSet presAssocID="{C30C3545-2EFF-452C-8C17-3E35B7A69CD8}" presName="hierChild5" presStyleCnt="0"/>
      <dgm:spPr/>
    </dgm:pt>
    <dgm:pt modelId="{8B2C6644-B6CD-4F37-8E77-FC0803F05A2A}" type="pres">
      <dgm:prSet presAssocID="{ACC3E54D-13EA-42A1-9313-AE2D0735F5BB}" presName="Name37" presStyleLbl="parChTrans1D3" presStyleIdx="3" presStyleCnt="9"/>
      <dgm:spPr/>
      <dgm:t>
        <a:bodyPr/>
        <a:lstStyle/>
        <a:p>
          <a:endParaRPr lang="en-US"/>
        </a:p>
      </dgm:t>
    </dgm:pt>
    <dgm:pt modelId="{A5CC5877-18EC-43FA-B89C-D3C0946EB51F}" type="pres">
      <dgm:prSet presAssocID="{4EAEE126-DD7D-4C0C-9CC4-AF544BCF10C6}" presName="hierRoot2" presStyleCnt="0">
        <dgm:presLayoutVars>
          <dgm:hierBranch val="init"/>
        </dgm:presLayoutVars>
      </dgm:prSet>
      <dgm:spPr/>
    </dgm:pt>
    <dgm:pt modelId="{D9FEDFB4-856D-4DF8-AFAE-C721B39640AE}" type="pres">
      <dgm:prSet presAssocID="{4EAEE126-DD7D-4C0C-9CC4-AF544BCF10C6}" presName="rootComposite" presStyleCnt="0"/>
      <dgm:spPr/>
    </dgm:pt>
    <dgm:pt modelId="{D92997DC-8D00-4E74-A145-2B237BF23396}" type="pres">
      <dgm:prSet presAssocID="{4EAEE126-DD7D-4C0C-9CC4-AF544BCF10C6}" presName="rootText" presStyleLbl="node3" presStyleIdx="3" presStyleCnt="9" custScaleX="110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04EF14-DB1F-49E4-A042-9C52001FAFAA}" type="pres">
      <dgm:prSet presAssocID="{4EAEE126-DD7D-4C0C-9CC4-AF544BCF10C6}" presName="rootConnector" presStyleLbl="node3" presStyleIdx="3" presStyleCnt="9"/>
      <dgm:spPr/>
      <dgm:t>
        <a:bodyPr/>
        <a:lstStyle/>
        <a:p>
          <a:endParaRPr lang="en-US"/>
        </a:p>
      </dgm:t>
    </dgm:pt>
    <dgm:pt modelId="{F0885A4C-658D-4385-84A8-7D5394F20827}" type="pres">
      <dgm:prSet presAssocID="{4EAEE126-DD7D-4C0C-9CC4-AF544BCF10C6}" presName="hierChild4" presStyleCnt="0"/>
      <dgm:spPr/>
    </dgm:pt>
    <dgm:pt modelId="{3990D54D-CC03-4066-8E0B-CACC087A92C0}" type="pres">
      <dgm:prSet presAssocID="{4EAEE126-DD7D-4C0C-9CC4-AF544BCF10C6}" presName="hierChild5" presStyleCnt="0"/>
      <dgm:spPr/>
    </dgm:pt>
    <dgm:pt modelId="{59E96CF4-6FDB-4F6A-A47A-1934C1D52542}" type="pres">
      <dgm:prSet presAssocID="{39AD4BF1-47EA-4391-B55C-E460E9074EC2}" presName="hierChild5" presStyleCnt="0"/>
      <dgm:spPr/>
      <dgm:t>
        <a:bodyPr/>
        <a:lstStyle/>
        <a:p>
          <a:endParaRPr lang="en-US"/>
        </a:p>
      </dgm:t>
    </dgm:pt>
    <dgm:pt modelId="{38C2338C-B653-4EB4-AC3D-8E5807FB5E70}" type="pres">
      <dgm:prSet presAssocID="{25542C0E-5DA1-495F-B9BC-18576B4216E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198F34E-ED26-4475-B019-29A5B98AEB19}" type="pres">
      <dgm:prSet presAssocID="{41842FDF-8C69-4BC5-AFB3-3EF3A73CD4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4A52D4-3D2A-458B-B55D-2985857AAB33}" type="pres">
      <dgm:prSet presAssocID="{41842FDF-8C69-4BC5-AFB3-3EF3A73CD486}" presName="rootComposite" presStyleCnt="0"/>
      <dgm:spPr/>
      <dgm:t>
        <a:bodyPr/>
        <a:lstStyle/>
        <a:p>
          <a:endParaRPr lang="en-US"/>
        </a:p>
      </dgm:t>
    </dgm:pt>
    <dgm:pt modelId="{05A5D95B-4ACF-4D2F-AF3C-4081936D87A0}" type="pres">
      <dgm:prSet presAssocID="{41842FDF-8C69-4BC5-AFB3-3EF3A73CD486}" presName="rootText" presStyleLbl="node2" presStyleIdx="2" presStyleCnt="3" custScaleX="1317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61D550-C9E2-49BD-A8AD-D26ADE8121F1}" type="pres">
      <dgm:prSet presAssocID="{41842FDF-8C69-4BC5-AFB3-3EF3A73CD486}" presName="rootConnector" presStyleLbl="node2" presStyleIdx="2" presStyleCnt="3"/>
      <dgm:spPr/>
      <dgm:t>
        <a:bodyPr/>
        <a:lstStyle/>
        <a:p>
          <a:endParaRPr lang="en-US"/>
        </a:p>
      </dgm:t>
    </dgm:pt>
    <dgm:pt modelId="{CB533A6C-5822-43AB-B3FA-E8961A0E7B6D}" type="pres">
      <dgm:prSet presAssocID="{41842FDF-8C69-4BC5-AFB3-3EF3A73CD486}" presName="hierChild4" presStyleCnt="0"/>
      <dgm:spPr/>
      <dgm:t>
        <a:bodyPr/>
        <a:lstStyle/>
        <a:p>
          <a:endParaRPr lang="en-US"/>
        </a:p>
      </dgm:t>
    </dgm:pt>
    <dgm:pt modelId="{0BA96339-7384-4A03-9B38-704BB097EDBF}" type="pres">
      <dgm:prSet presAssocID="{B7B99C7A-B626-48A2-B84B-6A0EA6B226C7}" presName="Name37" presStyleLbl="parChTrans1D3" presStyleIdx="4" presStyleCnt="9"/>
      <dgm:spPr/>
      <dgm:t>
        <a:bodyPr/>
        <a:lstStyle/>
        <a:p>
          <a:endParaRPr lang="en-US"/>
        </a:p>
      </dgm:t>
    </dgm:pt>
    <dgm:pt modelId="{A0000539-83AE-4928-B574-0A9ED01E66F6}" type="pres">
      <dgm:prSet presAssocID="{12532B70-C1E1-4705-9115-C3D16C5CB8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BED120-694B-477C-AA72-693524A82823}" type="pres">
      <dgm:prSet presAssocID="{12532B70-C1E1-4705-9115-C3D16C5CB886}" presName="rootComposite" presStyleCnt="0"/>
      <dgm:spPr/>
      <dgm:t>
        <a:bodyPr/>
        <a:lstStyle/>
        <a:p>
          <a:endParaRPr lang="en-US"/>
        </a:p>
      </dgm:t>
    </dgm:pt>
    <dgm:pt modelId="{B058AF19-596B-44B4-B775-F317F595C1D0}" type="pres">
      <dgm:prSet presAssocID="{12532B70-C1E1-4705-9115-C3D16C5CB886}" presName="rootText" presStyleLbl="node3" presStyleIdx="4" presStyleCnt="9" custScaleX="110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3CDAF-42AA-4725-ADEF-F725B16EEBE3}" type="pres">
      <dgm:prSet presAssocID="{12532B70-C1E1-4705-9115-C3D16C5CB886}" presName="rootConnector" presStyleLbl="node3" presStyleIdx="4" presStyleCnt="9"/>
      <dgm:spPr/>
      <dgm:t>
        <a:bodyPr/>
        <a:lstStyle/>
        <a:p>
          <a:endParaRPr lang="en-US"/>
        </a:p>
      </dgm:t>
    </dgm:pt>
    <dgm:pt modelId="{1C62B12A-9D4A-442E-AC32-AF30F7927BAB}" type="pres">
      <dgm:prSet presAssocID="{12532B70-C1E1-4705-9115-C3D16C5CB886}" presName="hierChild4" presStyleCnt="0"/>
      <dgm:spPr/>
      <dgm:t>
        <a:bodyPr/>
        <a:lstStyle/>
        <a:p>
          <a:endParaRPr lang="en-US"/>
        </a:p>
      </dgm:t>
    </dgm:pt>
    <dgm:pt modelId="{523C4A99-8AB8-4C27-B114-9A1CC2394D8D}" type="pres">
      <dgm:prSet presAssocID="{12532B70-C1E1-4705-9115-C3D16C5CB886}" presName="hierChild5" presStyleCnt="0"/>
      <dgm:spPr/>
      <dgm:t>
        <a:bodyPr/>
        <a:lstStyle/>
        <a:p>
          <a:endParaRPr lang="en-US"/>
        </a:p>
      </dgm:t>
    </dgm:pt>
    <dgm:pt modelId="{4F50DE5D-74E6-483E-ACC1-CEA7114046C8}" type="pres">
      <dgm:prSet presAssocID="{83C637DF-BAC6-4CDD-BD1D-A153330E1A39}" presName="Name37" presStyleLbl="parChTrans1D3" presStyleIdx="5" presStyleCnt="9"/>
      <dgm:spPr/>
      <dgm:t>
        <a:bodyPr/>
        <a:lstStyle/>
        <a:p>
          <a:endParaRPr lang="en-US"/>
        </a:p>
      </dgm:t>
    </dgm:pt>
    <dgm:pt modelId="{95BC087D-F6A4-4C0B-9B81-07D7AF76B038}" type="pres">
      <dgm:prSet presAssocID="{C187150B-1182-41FD-A3CE-7C4AD8FE48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F64DC1-F21A-4A72-8915-53AA4CBC566F}" type="pres">
      <dgm:prSet presAssocID="{C187150B-1182-41FD-A3CE-7C4AD8FE4829}" presName="rootComposite" presStyleCnt="0"/>
      <dgm:spPr/>
      <dgm:t>
        <a:bodyPr/>
        <a:lstStyle/>
        <a:p>
          <a:endParaRPr lang="en-US"/>
        </a:p>
      </dgm:t>
    </dgm:pt>
    <dgm:pt modelId="{7B26BB40-05D7-46ED-A5DC-F0D1A900BCF3}" type="pres">
      <dgm:prSet presAssocID="{C187150B-1182-41FD-A3CE-7C4AD8FE4829}" presName="rootText" presStyleLbl="node3" presStyleIdx="5" presStyleCnt="9" custScaleX="110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F91C6-2F20-47DB-B8B0-7790E30CB42E}" type="pres">
      <dgm:prSet presAssocID="{C187150B-1182-41FD-A3CE-7C4AD8FE4829}" presName="rootConnector" presStyleLbl="node3" presStyleIdx="5" presStyleCnt="9"/>
      <dgm:spPr/>
      <dgm:t>
        <a:bodyPr/>
        <a:lstStyle/>
        <a:p>
          <a:endParaRPr lang="en-US"/>
        </a:p>
      </dgm:t>
    </dgm:pt>
    <dgm:pt modelId="{9347A558-0DD6-46AD-B963-52993B29EB74}" type="pres">
      <dgm:prSet presAssocID="{C187150B-1182-41FD-A3CE-7C4AD8FE4829}" presName="hierChild4" presStyleCnt="0"/>
      <dgm:spPr/>
      <dgm:t>
        <a:bodyPr/>
        <a:lstStyle/>
        <a:p>
          <a:endParaRPr lang="en-US"/>
        </a:p>
      </dgm:t>
    </dgm:pt>
    <dgm:pt modelId="{6EB05B08-3CFA-453F-A9A0-1DD31314B3AA}" type="pres">
      <dgm:prSet presAssocID="{C187150B-1182-41FD-A3CE-7C4AD8FE4829}" presName="hierChild5" presStyleCnt="0"/>
      <dgm:spPr/>
      <dgm:t>
        <a:bodyPr/>
        <a:lstStyle/>
        <a:p>
          <a:endParaRPr lang="en-US"/>
        </a:p>
      </dgm:t>
    </dgm:pt>
    <dgm:pt modelId="{4B0C0C88-12EB-4FB7-B7DD-390F72DAEC04}" type="pres">
      <dgm:prSet presAssocID="{89684340-9968-4448-BC30-FCB0870798DA}" presName="Name37" presStyleLbl="parChTrans1D3" presStyleIdx="6" presStyleCnt="9"/>
      <dgm:spPr/>
      <dgm:t>
        <a:bodyPr/>
        <a:lstStyle/>
        <a:p>
          <a:endParaRPr lang="en-US"/>
        </a:p>
      </dgm:t>
    </dgm:pt>
    <dgm:pt modelId="{AAF56614-E532-43E1-8316-50EAF070A42C}" type="pres">
      <dgm:prSet presAssocID="{E625F634-219A-4BF0-8756-B2A3354829AD}" presName="hierRoot2" presStyleCnt="0">
        <dgm:presLayoutVars>
          <dgm:hierBranch val="init"/>
        </dgm:presLayoutVars>
      </dgm:prSet>
      <dgm:spPr/>
    </dgm:pt>
    <dgm:pt modelId="{70CBC357-9CD0-4492-AB97-0DF4C1AA5D9C}" type="pres">
      <dgm:prSet presAssocID="{E625F634-219A-4BF0-8756-B2A3354829AD}" presName="rootComposite" presStyleCnt="0"/>
      <dgm:spPr/>
    </dgm:pt>
    <dgm:pt modelId="{9DF9E076-1240-40A0-A704-841B4441F028}" type="pres">
      <dgm:prSet presAssocID="{E625F634-219A-4BF0-8756-B2A3354829AD}" presName="rootText" presStyleLbl="node3" presStyleIdx="6" presStyleCnt="9" custScaleX="95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A72EC3-2814-4FBF-A0D9-2C14A2B20E38}" type="pres">
      <dgm:prSet presAssocID="{E625F634-219A-4BF0-8756-B2A3354829AD}" presName="rootConnector" presStyleLbl="node3" presStyleIdx="6" presStyleCnt="9"/>
      <dgm:spPr/>
      <dgm:t>
        <a:bodyPr/>
        <a:lstStyle/>
        <a:p>
          <a:endParaRPr lang="en-US"/>
        </a:p>
      </dgm:t>
    </dgm:pt>
    <dgm:pt modelId="{CCF98AC4-D6C1-47F4-8A59-37B769BA059D}" type="pres">
      <dgm:prSet presAssocID="{E625F634-219A-4BF0-8756-B2A3354829AD}" presName="hierChild4" presStyleCnt="0"/>
      <dgm:spPr/>
    </dgm:pt>
    <dgm:pt modelId="{6D91D0D4-07AC-4C77-AA67-64F3F1189276}" type="pres">
      <dgm:prSet presAssocID="{E625F634-219A-4BF0-8756-B2A3354829AD}" presName="hierChild5" presStyleCnt="0"/>
      <dgm:spPr/>
    </dgm:pt>
    <dgm:pt modelId="{D3795AFA-03C9-466B-ACE8-7A1FF40E53EC}" type="pres">
      <dgm:prSet presAssocID="{62BC4AF4-FDC7-4807-A102-F891E2578547}" presName="Name37" presStyleLbl="parChTrans1D3" presStyleIdx="7" presStyleCnt="9"/>
      <dgm:spPr/>
      <dgm:t>
        <a:bodyPr/>
        <a:lstStyle/>
        <a:p>
          <a:endParaRPr lang="en-US"/>
        </a:p>
      </dgm:t>
    </dgm:pt>
    <dgm:pt modelId="{6DA3AFA1-7F41-43F2-9ED7-337E14ED1CC4}" type="pres">
      <dgm:prSet presAssocID="{60078576-DD1B-4D36-AAB9-D34F8E5E76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DB399B6-E8BC-4733-9FC9-17A27DF31ED6}" type="pres">
      <dgm:prSet presAssocID="{60078576-DD1B-4D36-AAB9-D34F8E5E7699}" presName="rootComposite" presStyleCnt="0"/>
      <dgm:spPr/>
      <dgm:t>
        <a:bodyPr/>
        <a:lstStyle/>
        <a:p>
          <a:endParaRPr lang="en-US"/>
        </a:p>
      </dgm:t>
    </dgm:pt>
    <dgm:pt modelId="{AC904EBF-AD3C-468A-B9FF-6CCB7AC95BC9}" type="pres">
      <dgm:prSet presAssocID="{60078576-DD1B-4D36-AAB9-D34F8E5E7699}" presName="rootText" presStyleLbl="node3" presStyleIdx="7" presStyleCnt="9" custScaleX="110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FBB0F-649E-462E-BB67-BCECB9640766}" type="pres">
      <dgm:prSet presAssocID="{60078576-DD1B-4D36-AAB9-D34F8E5E7699}" presName="rootConnector" presStyleLbl="node3" presStyleIdx="7" presStyleCnt="9"/>
      <dgm:spPr/>
      <dgm:t>
        <a:bodyPr/>
        <a:lstStyle/>
        <a:p>
          <a:endParaRPr lang="en-US"/>
        </a:p>
      </dgm:t>
    </dgm:pt>
    <dgm:pt modelId="{7FEFC16C-DFF5-4D20-AA14-BBBBB65FD54B}" type="pres">
      <dgm:prSet presAssocID="{60078576-DD1B-4D36-AAB9-D34F8E5E7699}" presName="hierChild4" presStyleCnt="0"/>
      <dgm:spPr/>
      <dgm:t>
        <a:bodyPr/>
        <a:lstStyle/>
        <a:p>
          <a:endParaRPr lang="en-US"/>
        </a:p>
      </dgm:t>
    </dgm:pt>
    <dgm:pt modelId="{FA25A772-614C-42B5-87CD-0D3CCDD6DDDC}" type="pres">
      <dgm:prSet presAssocID="{60078576-DD1B-4D36-AAB9-D34F8E5E7699}" presName="hierChild5" presStyleCnt="0"/>
      <dgm:spPr/>
      <dgm:t>
        <a:bodyPr/>
        <a:lstStyle/>
        <a:p>
          <a:endParaRPr lang="en-US"/>
        </a:p>
      </dgm:t>
    </dgm:pt>
    <dgm:pt modelId="{DE21A3D5-8FC3-4160-988C-763BA4165BC2}" type="pres">
      <dgm:prSet presAssocID="{3DF15D5B-B9A7-4980-9C91-667EAF816CF6}" presName="Name37" presStyleLbl="parChTrans1D3" presStyleIdx="8" presStyleCnt="9"/>
      <dgm:spPr/>
      <dgm:t>
        <a:bodyPr/>
        <a:lstStyle/>
        <a:p>
          <a:endParaRPr lang="en-US"/>
        </a:p>
      </dgm:t>
    </dgm:pt>
    <dgm:pt modelId="{8D7AD853-2DDE-463D-8EAD-66144D7BC0AB}" type="pres">
      <dgm:prSet presAssocID="{4A7D4F3B-F4D7-4F9A-B7D7-BED5E0E61ACE}" presName="hierRoot2" presStyleCnt="0">
        <dgm:presLayoutVars>
          <dgm:hierBranch val="init"/>
        </dgm:presLayoutVars>
      </dgm:prSet>
      <dgm:spPr/>
    </dgm:pt>
    <dgm:pt modelId="{42BF5F42-EC6B-4339-B5B5-209187DDB842}" type="pres">
      <dgm:prSet presAssocID="{4A7D4F3B-F4D7-4F9A-B7D7-BED5E0E61ACE}" presName="rootComposite" presStyleCnt="0"/>
      <dgm:spPr/>
    </dgm:pt>
    <dgm:pt modelId="{2255DA57-45A2-47E5-BF04-40AFACA4BE66}" type="pres">
      <dgm:prSet presAssocID="{4A7D4F3B-F4D7-4F9A-B7D7-BED5E0E61ACE}" presName="rootText" presStyleLbl="node3" presStyleIdx="8" presStyleCnt="9" custScaleX="110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55FF7-9197-402D-A214-4D3B6ED64244}" type="pres">
      <dgm:prSet presAssocID="{4A7D4F3B-F4D7-4F9A-B7D7-BED5E0E61ACE}" presName="rootConnector" presStyleLbl="node3" presStyleIdx="8" presStyleCnt="9"/>
      <dgm:spPr/>
      <dgm:t>
        <a:bodyPr/>
        <a:lstStyle/>
        <a:p>
          <a:endParaRPr lang="en-US"/>
        </a:p>
      </dgm:t>
    </dgm:pt>
    <dgm:pt modelId="{1D532479-1350-4C9F-8021-46727C37EA68}" type="pres">
      <dgm:prSet presAssocID="{4A7D4F3B-F4D7-4F9A-B7D7-BED5E0E61ACE}" presName="hierChild4" presStyleCnt="0"/>
      <dgm:spPr/>
    </dgm:pt>
    <dgm:pt modelId="{20189136-2417-4B94-8611-53FBA58DE2B9}" type="pres">
      <dgm:prSet presAssocID="{4A7D4F3B-F4D7-4F9A-B7D7-BED5E0E61ACE}" presName="hierChild5" presStyleCnt="0"/>
      <dgm:spPr/>
    </dgm:pt>
    <dgm:pt modelId="{51BD5329-0584-4BAD-9079-5E23E8FE035D}" type="pres">
      <dgm:prSet presAssocID="{41842FDF-8C69-4BC5-AFB3-3EF3A73CD486}" presName="hierChild5" presStyleCnt="0"/>
      <dgm:spPr/>
      <dgm:t>
        <a:bodyPr/>
        <a:lstStyle/>
        <a:p>
          <a:endParaRPr lang="en-US"/>
        </a:p>
      </dgm:t>
    </dgm:pt>
    <dgm:pt modelId="{22F201D0-781C-4B65-ACAB-8243BCCD5BD4}" type="pres">
      <dgm:prSet presAssocID="{B32AABAD-1B7B-4D69-A674-82569E3D27CF}" presName="hierChild3" presStyleCnt="0"/>
      <dgm:spPr/>
      <dgm:t>
        <a:bodyPr/>
        <a:lstStyle/>
        <a:p>
          <a:endParaRPr lang="en-US"/>
        </a:p>
      </dgm:t>
    </dgm:pt>
  </dgm:ptLst>
  <dgm:cxnLst>
    <dgm:cxn modelId="{0D59A17F-2BE5-42E5-9109-221F523E6C99}" type="presOf" srcId="{62BC4AF4-FDC7-4807-A102-F891E2578547}" destId="{D3795AFA-03C9-466B-ACE8-7A1FF40E53EC}" srcOrd="0" destOrd="0" presId="urn:microsoft.com/office/officeart/2005/8/layout/orgChart1"/>
    <dgm:cxn modelId="{6BE79124-DB65-4E9A-BD40-17CBF976B372}" type="presOf" srcId="{C187150B-1182-41FD-A3CE-7C4AD8FE4829}" destId="{FD4F91C6-2F20-47DB-B8B0-7790E30CB42E}" srcOrd="1" destOrd="0" presId="urn:microsoft.com/office/officeart/2005/8/layout/orgChart1"/>
    <dgm:cxn modelId="{CA895BAD-EE68-4F2E-8D57-B1950212EE56}" srcId="{39AD4BF1-47EA-4391-B55C-E460E9074EC2}" destId="{4EAEE126-DD7D-4C0C-9CC4-AF544BCF10C6}" srcOrd="1" destOrd="0" parTransId="{ACC3E54D-13EA-42A1-9313-AE2D0735F5BB}" sibTransId="{1D866F18-6FE2-461A-A8D0-AC1DAD6346A2}"/>
    <dgm:cxn modelId="{B3AF76A6-1841-485B-9420-FCAA9A867734}" type="presOf" srcId="{1C57F906-77FB-4D29-8BFD-6D482C4B785C}" destId="{F80ECD70-DB28-4FBF-A54F-8EE53832B722}" srcOrd="0" destOrd="0" presId="urn:microsoft.com/office/officeart/2005/8/layout/orgChart1"/>
    <dgm:cxn modelId="{2A0CDFF5-F948-457F-93A3-5FDFC61C2B1C}" type="presOf" srcId="{60078576-DD1B-4D36-AAB9-D34F8E5E7699}" destId="{AC904EBF-AD3C-468A-B9FF-6CCB7AC95BC9}" srcOrd="0" destOrd="0" presId="urn:microsoft.com/office/officeart/2005/8/layout/orgChart1"/>
    <dgm:cxn modelId="{8BB351BB-927F-48B0-B15E-907B3B8AFAD1}" type="presOf" srcId="{4A7D4F3B-F4D7-4F9A-B7D7-BED5E0E61ACE}" destId="{CE255FF7-9197-402D-A214-4D3B6ED64244}" srcOrd="1" destOrd="0" presId="urn:microsoft.com/office/officeart/2005/8/layout/orgChart1"/>
    <dgm:cxn modelId="{67D35AA7-9E52-487E-85C6-0FAF63AD6C9C}" type="presOf" srcId="{4EAEE126-DD7D-4C0C-9CC4-AF544BCF10C6}" destId="{3A04EF14-DB1F-49E4-A042-9C52001FAFAA}" srcOrd="1" destOrd="0" presId="urn:microsoft.com/office/officeart/2005/8/layout/orgChart1"/>
    <dgm:cxn modelId="{1F9B8CB3-C17A-42A8-ACD6-04D49E416EEC}" srcId="{B32AABAD-1B7B-4D69-A674-82569E3D27CF}" destId="{89ED4164-9D1F-43F6-87AC-583EE65B62BF}" srcOrd="0" destOrd="0" parTransId="{B181A544-C094-4646-A882-650AC31DEE89}" sibTransId="{BD425F5D-C2A4-41FA-90FA-9C4FE482DE75}"/>
    <dgm:cxn modelId="{C89BFD46-88BE-4DDA-914D-33445E1EA581}" srcId="{89ED4164-9D1F-43F6-87AC-583EE65B62BF}" destId="{A682B65D-1127-435F-B629-AC895FD295CD}" srcOrd="1" destOrd="0" parTransId="{6A9A7FCE-E93B-4E95-9A03-A4D3774BA8F7}" sibTransId="{DE810006-B5A8-4DC4-82F8-AE9C2B153166}"/>
    <dgm:cxn modelId="{9D04E5BC-CB4E-4664-988F-2EA2A323C22B}" type="presOf" srcId="{89ED4164-9D1F-43F6-87AC-583EE65B62BF}" destId="{39EC78A1-8632-4B26-A9F4-4D1557EC1380}" srcOrd="0" destOrd="0" presId="urn:microsoft.com/office/officeart/2005/8/layout/orgChart1"/>
    <dgm:cxn modelId="{E16944F5-BAB9-4BDF-8E5F-A61171BC6ED0}" type="presOf" srcId="{E625F634-219A-4BF0-8756-B2A3354829AD}" destId="{9DF9E076-1240-40A0-A704-841B4441F028}" srcOrd="0" destOrd="0" presId="urn:microsoft.com/office/officeart/2005/8/layout/orgChart1"/>
    <dgm:cxn modelId="{7D9A440E-0624-4CAA-B8CB-989A7371B726}" type="presOf" srcId="{ACC3E54D-13EA-42A1-9313-AE2D0735F5BB}" destId="{8B2C6644-B6CD-4F37-8E77-FC0803F05A2A}" srcOrd="0" destOrd="0" presId="urn:microsoft.com/office/officeart/2005/8/layout/orgChart1"/>
    <dgm:cxn modelId="{D7053DE1-DAFF-439A-B205-03261802E6B3}" type="presOf" srcId="{41842FDF-8C69-4BC5-AFB3-3EF3A73CD486}" destId="{FB61D550-C9E2-49BD-A8AD-D26ADE8121F1}" srcOrd="1" destOrd="0" presId="urn:microsoft.com/office/officeart/2005/8/layout/orgChart1"/>
    <dgm:cxn modelId="{0B9861D2-5B7F-4541-8876-A9B8C8507F13}" type="presOf" srcId="{89ED4164-9D1F-43F6-87AC-583EE65B62BF}" destId="{A0EA684F-4992-407C-A815-548DF4F8866F}" srcOrd="1" destOrd="0" presId="urn:microsoft.com/office/officeart/2005/8/layout/orgChart1"/>
    <dgm:cxn modelId="{B894233F-D724-4012-92CD-3DBC193C4104}" type="presOf" srcId="{1AB05B51-3604-4E77-82C4-82D5EA45ED1A}" destId="{12BB29CC-5F0D-45CC-A4DF-DB7824D91F09}" srcOrd="0" destOrd="0" presId="urn:microsoft.com/office/officeart/2005/8/layout/orgChart1"/>
    <dgm:cxn modelId="{612060E0-00F5-4101-B895-BD5CC7ACA928}" srcId="{41842FDF-8C69-4BC5-AFB3-3EF3A73CD486}" destId="{60078576-DD1B-4D36-AAB9-D34F8E5E7699}" srcOrd="3" destOrd="0" parTransId="{62BC4AF4-FDC7-4807-A102-F891E2578547}" sibTransId="{65A39804-0936-4935-959C-3B326F2FC896}"/>
    <dgm:cxn modelId="{93DB3044-4B7B-4612-A4D0-7B6C456FCB03}" srcId="{41842FDF-8C69-4BC5-AFB3-3EF3A73CD486}" destId="{12532B70-C1E1-4705-9115-C3D16C5CB886}" srcOrd="0" destOrd="0" parTransId="{B7B99C7A-B626-48A2-B84B-6A0EA6B226C7}" sibTransId="{FA51518A-7E06-4CE5-A1B2-C0474AE47E2C}"/>
    <dgm:cxn modelId="{B2188B56-FEAB-49CE-8D20-02591D8D7306}" type="presOf" srcId="{12532B70-C1E1-4705-9115-C3D16C5CB886}" destId="{4653CDAF-42AA-4725-ADEF-F725B16EEBE3}" srcOrd="1" destOrd="0" presId="urn:microsoft.com/office/officeart/2005/8/layout/orgChart1"/>
    <dgm:cxn modelId="{32F4B8C8-FC0A-4EEC-A68E-38F3298ADB3F}" type="presOf" srcId="{E625F634-219A-4BF0-8756-B2A3354829AD}" destId="{9EA72EC3-2814-4FBF-A0D9-2C14A2B20E38}" srcOrd="1" destOrd="0" presId="urn:microsoft.com/office/officeart/2005/8/layout/orgChart1"/>
    <dgm:cxn modelId="{511C8C70-81FB-4CB9-981E-F8F81743F2A6}" srcId="{41842FDF-8C69-4BC5-AFB3-3EF3A73CD486}" destId="{4A7D4F3B-F4D7-4F9A-B7D7-BED5E0E61ACE}" srcOrd="4" destOrd="0" parTransId="{3DF15D5B-B9A7-4980-9C91-667EAF816CF6}" sibTransId="{22DFCDF2-DE48-4726-B7B6-9BD271919122}"/>
    <dgm:cxn modelId="{EAA86A76-3ED5-4133-95E8-68E0307BEEFA}" type="presOf" srcId="{FAF1E39D-7F35-47A7-A184-BAE8D4538E5B}" destId="{110A925C-BD8C-4B18-99A0-CEF791417CFD}" srcOrd="1" destOrd="0" presId="urn:microsoft.com/office/officeart/2005/8/layout/orgChart1"/>
    <dgm:cxn modelId="{D1BA9C11-D3D5-4AA4-9123-2025DA64B7BA}" type="presOf" srcId="{FAF1E39D-7F35-47A7-A184-BAE8D4538E5B}" destId="{5215876A-4489-4D07-BCD2-7F3BA0F424C8}" srcOrd="0" destOrd="0" presId="urn:microsoft.com/office/officeart/2005/8/layout/orgChart1"/>
    <dgm:cxn modelId="{0BB5F654-BFE3-4C0F-8981-DC1E181BDEDF}" type="presOf" srcId="{89684340-9968-4448-BC30-FCB0870798DA}" destId="{4B0C0C88-12EB-4FB7-B7DD-390F72DAEC04}" srcOrd="0" destOrd="0" presId="urn:microsoft.com/office/officeart/2005/8/layout/orgChart1"/>
    <dgm:cxn modelId="{A53CCC02-8B83-4014-9F9E-648A2180F941}" type="presOf" srcId="{C30C3545-2EFF-452C-8C17-3E35B7A69CD8}" destId="{9ED5FAC3-D26D-46B5-94E0-26DABDA3A551}" srcOrd="0" destOrd="0" presId="urn:microsoft.com/office/officeart/2005/8/layout/orgChart1"/>
    <dgm:cxn modelId="{D4EEFAB4-98DA-477C-A343-E1B1C58D18A8}" type="presOf" srcId="{39AD4BF1-47EA-4391-B55C-E460E9074EC2}" destId="{4254CBBA-744E-4013-9420-B3CFC046A394}" srcOrd="1" destOrd="0" presId="urn:microsoft.com/office/officeart/2005/8/layout/orgChart1"/>
    <dgm:cxn modelId="{FA2CCECC-3344-4625-B61D-40CBA2EEC82C}" type="presOf" srcId="{25542C0E-5DA1-495F-B9BC-18576B4216E8}" destId="{38C2338C-B653-4EB4-AC3D-8E5807FB5E70}" srcOrd="0" destOrd="0" presId="urn:microsoft.com/office/officeart/2005/8/layout/orgChart1"/>
    <dgm:cxn modelId="{E0BFC0F5-1195-47C1-B1D2-356FFCC72283}" srcId="{89ED4164-9D1F-43F6-87AC-583EE65B62BF}" destId="{FAF1E39D-7F35-47A7-A184-BAE8D4538E5B}" srcOrd="0" destOrd="0" parTransId="{1F76D190-51EB-4FA5-933A-0C41F74F6EFE}" sibTransId="{6C9A9BA8-6FD4-480E-A6B6-B48E9B5290B2}"/>
    <dgm:cxn modelId="{0E011B57-DEB2-4541-8428-B607D3CD8598}" type="presOf" srcId="{B32AABAD-1B7B-4D69-A674-82569E3D27CF}" destId="{9E8382DF-EA59-4D6E-A2EF-982118A5561C}" srcOrd="1" destOrd="0" presId="urn:microsoft.com/office/officeart/2005/8/layout/orgChart1"/>
    <dgm:cxn modelId="{CD2C8744-9B1A-4ACE-A451-D6317F57B1A8}" srcId="{173EF4FF-1FBF-48D5-BFAD-78315C0B1713}" destId="{B32AABAD-1B7B-4D69-A674-82569E3D27CF}" srcOrd="0" destOrd="0" parTransId="{C45A983B-1167-4DAB-B1C6-CDC8671A3F0C}" sibTransId="{A1FDFAC0-893F-44E5-B419-1FD7A128C724}"/>
    <dgm:cxn modelId="{C75595D9-2F1D-498C-B881-F9BCB29F46F1}" type="presOf" srcId="{4A7D4F3B-F4D7-4F9A-B7D7-BED5E0E61ACE}" destId="{2255DA57-45A2-47E5-BF04-40AFACA4BE66}" srcOrd="0" destOrd="0" presId="urn:microsoft.com/office/officeart/2005/8/layout/orgChart1"/>
    <dgm:cxn modelId="{83EEB9BF-4D9E-491A-BD58-29BDBA8A4B6F}" type="presOf" srcId="{C30C3545-2EFF-452C-8C17-3E35B7A69CD8}" destId="{B6A5F44A-CB29-46D9-934A-D97E8EAF1F45}" srcOrd="1" destOrd="0" presId="urn:microsoft.com/office/officeart/2005/8/layout/orgChart1"/>
    <dgm:cxn modelId="{261BB6CF-41C5-422D-8E22-E4C199AF4696}" type="presOf" srcId="{6FF10B0E-A21C-4E54-8359-48B6D1A436BB}" destId="{A359763D-4909-4F28-BA26-4FDF8AC66DEE}" srcOrd="0" destOrd="0" presId="urn:microsoft.com/office/officeart/2005/8/layout/orgChart1"/>
    <dgm:cxn modelId="{AB9A9550-9703-414B-AC95-2B56C3649FE8}" type="presOf" srcId="{12532B70-C1E1-4705-9115-C3D16C5CB886}" destId="{B058AF19-596B-44B4-B775-F317F595C1D0}" srcOrd="0" destOrd="0" presId="urn:microsoft.com/office/officeart/2005/8/layout/orgChart1"/>
    <dgm:cxn modelId="{E2FC18CA-2826-42A8-A02B-EECEBAC229DF}" srcId="{41842FDF-8C69-4BC5-AFB3-3EF3A73CD486}" destId="{E625F634-219A-4BF0-8756-B2A3354829AD}" srcOrd="2" destOrd="0" parTransId="{89684340-9968-4448-BC30-FCB0870798DA}" sibTransId="{8E36EE35-77F3-4B94-944D-2604A38758EC}"/>
    <dgm:cxn modelId="{249DA414-6568-44E8-873F-5A1F49803086}" type="presOf" srcId="{C187150B-1182-41FD-A3CE-7C4AD8FE4829}" destId="{7B26BB40-05D7-46ED-A5DC-F0D1A900BCF3}" srcOrd="0" destOrd="0" presId="urn:microsoft.com/office/officeart/2005/8/layout/orgChart1"/>
    <dgm:cxn modelId="{3889DAB2-E6E2-4C0A-908D-7D0EC4CE83CA}" type="presOf" srcId="{60078576-DD1B-4D36-AAB9-D34F8E5E7699}" destId="{E0DFBB0F-649E-462E-BB67-BCECB9640766}" srcOrd="1" destOrd="0" presId="urn:microsoft.com/office/officeart/2005/8/layout/orgChart1"/>
    <dgm:cxn modelId="{6A4267CE-7CD7-4B74-809D-3F04487811D7}" type="presOf" srcId="{3DF15D5B-B9A7-4980-9C91-667EAF816CF6}" destId="{DE21A3D5-8FC3-4160-988C-763BA4165BC2}" srcOrd="0" destOrd="0" presId="urn:microsoft.com/office/officeart/2005/8/layout/orgChart1"/>
    <dgm:cxn modelId="{A5958372-B5C9-4C78-BEF6-23AD83D5444E}" type="presOf" srcId="{39AD4BF1-47EA-4391-B55C-E460E9074EC2}" destId="{5EF4A92E-BAC1-40E6-A68A-7FF8AF763276}" srcOrd="0" destOrd="0" presId="urn:microsoft.com/office/officeart/2005/8/layout/orgChart1"/>
    <dgm:cxn modelId="{AE72FD03-0190-4583-9003-8A81B96B6ECC}" srcId="{B32AABAD-1B7B-4D69-A674-82569E3D27CF}" destId="{39AD4BF1-47EA-4391-B55C-E460E9074EC2}" srcOrd="1" destOrd="0" parTransId="{6FF10B0E-A21C-4E54-8359-48B6D1A436BB}" sibTransId="{C4BC6671-8884-49E4-A1EF-E819142150B7}"/>
    <dgm:cxn modelId="{0EF0EC8D-65B5-47E1-95A3-CE3F661D4412}" type="presOf" srcId="{173EF4FF-1FBF-48D5-BFAD-78315C0B1713}" destId="{4F07DAB9-4150-4646-AC21-ED6CD58736D1}" srcOrd="0" destOrd="0" presId="urn:microsoft.com/office/officeart/2005/8/layout/orgChart1"/>
    <dgm:cxn modelId="{513D3E44-8424-40D2-8BF3-3042233CDFC6}" type="presOf" srcId="{B7B99C7A-B626-48A2-B84B-6A0EA6B226C7}" destId="{0BA96339-7384-4A03-9B38-704BB097EDBF}" srcOrd="0" destOrd="0" presId="urn:microsoft.com/office/officeart/2005/8/layout/orgChart1"/>
    <dgm:cxn modelId="{62F87B6D-E506-4304-BA53-D68646DF9A6D}" type="presOf" srcId="{A682B65D-1127-435F-B629-AC895FD295CD}" destId="{4D7B86B8-0252-4262-A8E7-295FFB955A7F}" srcOrd="0" destOrd="0" presId="urn:microsoft.com/office/officeart/2005/8/layout/orgChart1"/>
    <dgm:cxn modelId="{5D4D509A-FA36-474F-A3E6-E8B943E14544}" type="presOf" srcId="{A682B65D-1127-435F-B629-AC895FD295CD}" destId="{B4929841-8232-4EDC-A6D6-2BAE1211D140}" srcOrd="1" destOrd="0" presId="urn:microsoft.com/office/officeart/2005/8/layout/orgChart1"/>
    <dgm:cxn modelId="{51C69802-1277-42CA-BF8B-4A3698531AD6}" srcId="{B32AABAD-1B7B-4D69-A674-82569E3D27CF}" destId="{41842FDF-8C69-4BC5-AFB3-3EF3A73CD486}" srcOrd="2" destOrd="0" parTransId="{25542C0E-5DA1-495F-B9BC-18576B4216E8}" sibTransId="{A13FF450-28A3-4933-AD34-ED6810814F1C}"/>
    <dgm:cxn modelId="{2E85A408-91CB-4A1B-A9C9-E836FFC10236}" srcId="{39AD4BF1-47EA-4391-B55C-E460E9074EC2}" destId="{C30C3545-2EFF-452C-8C17-3E35B7A69CD8}" srcOrd="0" destOrd="0" parTransId="{1AB05B51-3604-4E77-82C4-82D5EA45ED1A}" sibTransId="{FF9BC1DB-A89C-4DDD-8675-9EC316318B60}"/>
    <dgm:cxn modelId="{E1019F17-6DB4-49A8-85F9-C844BCD1C3D5}" type="presOf" srcId="{1C57F906-77FB-4D29-8BFD-6D482C4B785C}" destId="{766E8F4F-2C6A-40CA-B00A-2BDBC7FCDCFD}" srcOrd="1" destOrd="0" presId="urn:microsoft.com/office/officeart/2005/8/layout/orgChart1"/>
    <dgm:cxn modelId="{3E8494C5-B796-41E0-82C0-61015578B3D7}" srcId="{41842FDF-8C69-4BC5-AFB3-3EF3A73CD486}" destId="{C187150B-1182-41FD-A3CE-7C4AD8FE4829}" srcOrd="1" destOrd="0" parTransId="{83C637DF-BAC6-4CDD-BD1D-A153330E1A39}" sibTransId="{423EA169-8880-4A49-A2B7-358AA4D2EDE6}"/>
    <dgm:cxn modelId="{D054A496-AADF-4A7B-8903-26743E8EE3CC}" srcId="{FAF1E39D-7F35-47A7-A184-BAE8D4538E5B}" destId="{1C57F906-77FB-4D29-8BFD-6D482C4B785C}" srcOrd="0" destOrd="0" parTransId="{68993D08-F78B-4B35-98A6-9EDFC3962242}" sibTransId="{B4F2F82D-8B26-4481-B828-311C12CBB099}"/>
    <dgm:cxn modelId="{54C4B1A9-E9B7-45DF-8586-48CB318B5A3C}" type="presOf" srcId="{68993D08-F78B-4B35-98A6-9EDFC3962242}" destId="{48FBA191-B834-420E-B2EA-F642D74EE30F}" srcOrd="0" destOrd="0" presId="urn:microsoft.com/office/officeart/2005/8/layout/orgChart1"/>
    <dgm:cxn modelId="{90335C41-3857-45E6-A6EE-AD0F88A0518D}" type="presOf" srcId="{1F76D190-51EB-4FA5-933A-0C41F74F6EFE}" destId="{84E6D50A-7F23-4303-8FE1-F5D2199A2974}" srcOrd="0" destOrd="0" presId="urn:microsoft.com/office/officeart/2005/8/layout/orgChart1"/>
    <dgm:cxn modelId="{5E736A44-97B7-4C6F-BA43-24D93C6C3B9E}" type="presOf" srcId="{B32AABAD-1B7B-4D69-A674-82569E3D27CF}" destId="{7611D2E5-CF81-4DD2-9468-76B908E2EB8C}" srcOrd="0" destOrd="0" presId="urn:microsoft.com/office/officeart/2005/8/layout/orgChart1"/>
    <dgm:cxn modelId="{4579F8B4-AA79-45A4-9363-D4291F7DD920}" type="presOf" srcId="{41842FDF-8C69-4BC5-AFB3-3EF3A73CD486}" destId="{05A5D95B-4ACF-4D2F-AF3C-4081936D87A0}" srcOrd="0" destOrd="0" presId="urn:microsoft.com/office/officeart/2005/8/layout/orgChart1"/>
    <dgm:cxn modelId="{3155B2EA-8742-4F47-9FA9-9E2705864FC5}" type="presOf" srcId="{B181A544-C094-4646-A882-650AC31DEE89}" destId="{F1D9557D-E4D1-475E-B84C-BAF48E191EA6}" srcOrd="0" destOrd="0" presId="urn:microsoft.com/office/officeart/2005/8/layout/orgChart1"/>
    <dgm:cxn modelId="{305079ED-4891-4F5F-BEC4-44076954FA6B}" type="presOf" srcId="{83C637DF-BAC6-4CDD-BD1D-A153330E1A39}" destId="{4F50DE5D-74E6-483E-ACC1-CEA7114046C8}" srcOrd="0" destOrd="0" presId="urn:microsoft.com/office/officeart/2005/8/layout/orgChart1"/>
    <dgm:cxn modelId="{0F14492E-D294-4227-887E-A0952CC93407}" type="presOf" srcId="{4EAEE126-DD7D-4C0C-9CC4-AF544BCF10C6}" destId="{D92997DC-8D00-4E74-A145-2B237BF23396}" srcOrd="0" destOrd="0" presId="urn:microsoft.com/office/officeart/2005/8/layout/orgChart1"/>
    <dgm:cxn modelId="{F4D851D9-71DE-45F0-A1C8-80026C213688}" type="presOf" srcId="{6A9A7FCE-E93B-4E95-9A03-A4D3774BA8F7}" destId="{3A9AF816-757C-4986-9BE3-C1226FC97E72}" srcOrd="0" destOrd="0" presId="urn:microsoft.com/office/officeart/2005/8/layout/orgChart1"/>
    <dgm:cxn modelId="{8B10FEEC-8B52-4F07-9134-F648356EE1F5}" type="presParOf" srcId="{4F07DAB9-4150-4646-AC21-ED6CD58736D1}" destId="{334FA214-4200-450B-B290-11891A085A01}" srcOrd="0" destOrd="0" presId="urn:microsoft.com/office/officeart/2005/8/layout/orgChart1"/>
    <dgm:cxn modelId="{35F060D4-2C23-47DC-83A4-956AD228145F}" type="presParOf" srcId="{334FA214-4200-450B-B290-11891A085A01}" destId="{76A744C2-DF04-4859-AC0A-C39FDDED86DF}" srcOrd="0" destOrd="0" presId="urn:microsoft.com/office/officeart/2005/8/layout/orgChart1"/>
    <dgm:cxn modelId="{74651E8F-0E8F-494D-8365-2C74DB910903}" type="presParOf" srcId="{76A744C2-DF04-4859-AC0A-C39FDDED86DF}" destId="{7611D2E5-CF81-4DD2-9468-76B908E2EB8C}" srcOrd="0" destOrd="0" presId="urn:microsoft.com/office/officeart/2005/8/layout/orgChart1"/>
    <dgm:cxn modelId="{68CD234A-03F5-428B-8740-E4CE8604D627}" type="presParOf" srcId="{76A744C2-DF04-4859-AC0A-C39FDDED86DF}" destId="{9E8382DF-EA59-4D6E-A2EF-982118A5561C}" srcOrd="1" destOrd="0" presId="urn:microsoft.com/office/officeart/2005/8/layout/orgChart1"/>
    <dgm:cxn modelId="{629F2F0E-489A-4751-90AE-618779807C28}" type="presParOf" srcId="{334FA214-4200-450B-B290-11891A085A01}" destId="{E433777B-91A8-4FE4-B28E-3D754618C4E2}" srcOrd="1" destOrd="0" presId="urn:microsoft.com/office/officeart/2005/8/layout/orgChart1"/>
    <dgm:cxn modelId="{CB440220-F7EA-4A04-9B90-D0B218AE44F5}" type="presParOf" srcId="{E433777B-91A8-4FE4-B28E-3D754618C4E2}" destId="{F1D9557D-E4D1-475E-B84C-BAF48E191EA6}" srcOrd="0" destOrd="0" presId="urn:microsoft.com/office/officeart/2005/8/layout/orgChart1"/>
    <dgm:cxn modelId="{A1129695-7099-4ED4-9E72-C810C5CDEA88}" type="presParOf" srcId="{E433777B-91A8-4FE4-B28E-3D754618C4E2}" destId="{9766D9AE-3FF6-4AC0-B463-59EBCDC0CF46}" srcOrd="1" destOrd="0" presId="urn:microsoft.com/office/officeart/2005/8/layout/orgChart1"/>
    <dgm:cxn modelId="{EEC994DB-A4A8-4EB1-9417-FF68E18EC094}" type="presParOf" srcId="{9766D9AE-3FF6-4AC0-B463-59EBCDC0CF46}" destId="{E95B174F-5ABC-4866-BBE0-48E286949BD5}" srcOrd="0" destOrd="0" presId="urn:microsoft.com/office/officeart/2005/8/layout/orgChart1"/>
    <dgm:cxn modelId="{7CD02B8B-CA2D-4A2E-A773-748014C55F85}" type="presParOf" srcId="{E95B174F-5ABC-4866-BBE0-48E286949BD5}" destId="{39EC78A1-8632-4B26-A9F4-4D1557EC1380}" srcOrd="0" destOrd="0" presId="urn:microsoft.com/office/officeart/2005/8/layout/orgChart1"/>
    <dgm:cxn modelId="{D11B5B00-E742-41DD-A122-70B72D40B736}" type="presParOf" srcId="{E95B174F-5ABC-4866-BBE0-48E286949BD5}" destId="{A0EA684F-4992-407C-A815-548DF4F8866F}" srcOrd="1" destOrd="0" presId="urn:microsoft.com/office/officeart/2005/8/layout/orgChart1"/>
    <dgm:cxn modelId="{315E0DE5-DA70-4FBF-B15B-636BE500ED0B}" type="presParOf" srcId="{9766D9AE-3FF6-4AC0-B463-59EBCDC0CF46}" destId="{95827913-F6A5-4B3F-953D-1296E0137BBB}" srcOrd="1" destOrd="0" presId="urn:microsoft.com/office/officeart/2005/8/layout/orgChart1"/>
    <dgm:cxn modelId="{FAB488DD-1421-4D19-B54D-B8C0D5CFBBE4}" type="presParOf" srcId="{95827913-F6A5-4B3F-953D-1296E0137BBB}" destId="{84E6D50A-7F23-4303-8FE1-F5D2199A2974}" srcOrd="0" destOrd="0" presId="urn:microsoft.com/office/officeart/2005/8/layout/orgChart1"/>
    <dgm:cxn modelId="{2F4177B5-8166-44E1-A4F1-4595A555BF71}" type="presParOf" srcId="{95827913-F6A5-4B3F-953D-1296E0137BBB}" destId="{FCB179C1-7F65-4AE4-B8E5-93B42F6C5645}" srcOrd="1" destOrd="0" presId="urn:microsoft.com/office/officeart/2005/8/layout/orgChart1"/>
    <dgm:cxn modelId="{599E05D1-D8A9-454C-A087-ACA017151E8A}" type="presParOf" srcId="{FCB179C1-7F65-4AE4-B8E5-93B42F6C5645}" destId="{93AAAE9A-77F9-4DC0-82B4-14B0AA9FCC1C}" srcOrd="0" destOrd="0" presId="urn:microsoft.com/office/officeart/2005/8/layout/orgChart1"/>
    <dgm:cxn modelId="{0E295911-EA97-4F33-B461-BAE7FCDA38FF}" type="presParOf" srcId="{93AAAE9A-77F9-4DC0-82B4-14B0AA9FCC1C}" destId="{5215876A-4489-4D07-BCD2-7F3BA0F424C8}" srcOrd="0" destOrd="0" presId="urn:microsoft.com/office/officeart/2005/8/layout/orgChart1"/>
    <dgm:cxn modelId="{3D70C377-A34F-4C24-B1E8-B1C4BCE33B83}" type="presParOf" srcId="{93AAAE9A-77F9-4DC0-82B4-14B0AA9FCC1C}" destId="{110A925C-BD8C-4B18-99A0-CEF791417CFD}" srcOrd="1" destOrd="0" presId="urn:microsoft.com/office/officeart/2005/8/layout/orgChart1"/>
    <dgm:cxn modelId="{F0DB5899-DE72-4E83-9D9F-2BB9316207C0}" type="presParOf" srcId="{FCB179C1-7F65-4AE4-B8E5-93B42F6C5645}" destId="{043980F2-2B1D-47DF-AF04-1C14D050C8EE}" srcOrd="1" destOrd="0" presId="urn:microsoft.com/office/officeart/2005/8/layout/orgChart1"/>
    <dgm:cxn modelId="{00B79F15-06D2-4F48-ACE8-93779887FAB9}" type="presParOf" srcId="{043980F2-2B1D-47DF-AF04-1C14D050C8EE}" destId="{48FBA191-B834-420E-B2EA-F642D74EE30F}" srcOrd="0" destOrd="0" presId="urn:microsoft.com/office/officeart/2005/8/layout/orgChart1"/>
    <dgm:cxn modelId="{F0AB7295-A683-4519-B3DD-272AA4C28F4F}" type="presParOf" srcId="{043980F2-2B1D-47DF-AF04-1C14D050C8EE}" destId="{BD3AE77D-1AA6-4A5C-A88A-F21E0294E08E}" srcOrd="1" destOrd="0" presId="urn:microsoft.com/office/officeart/2005/8/layout/orgChart1"/>
    <dgm:cxn modelId="{3AD70DCC-B219-4E1D-AAFC-6EFC56E030F5}" type="presParOf" srcId="{BD3AE77D-1AA6-4A5C-A88A-F21E0294E08E}" destId="{2A2F04F3-1D04-4FCB-97A3-7C6B89EB2085}" srcOrd="0" destOrd="0" presId="urn:microsoft.com/office/officeart/2005/8/layout/orgChart1"/>
    <dgm:cxn modelId="{AC336B9A-CC57-4E35-BCFB-6B55FB39CD68}" type="presParOf" srcId="{2A2F04F3-1D04-4FCB-97A3-7C6B89EB2085}" destId="{F80ECD70-DB28-4FBF-A54F-8EE53832B722}" srcOrd="0" destOrd="0" presId="urn:microsoft.com/office/officeart/2005/8/layout/orgChart1"/>
    <dgm:cxn modelId="{A8FD4BFE-6E50-4102-A77B-E79EB697EB4B}" type="presParOf" srcId="{2A2F04F3-1D04-4FCB-97A3-7C6B89EB2085}" destId="{766E8F4F-2C6A-40CA-B00A-2BDBC7FCDCFD}" srcOrd="1" destOrd="0" presId="urn:microsoft.com/office/officeart/2005/8/layout/orgChart1"/>
    <dgm:cxn modelId="{D2B75FD8-7AC7-43AE-93D7-FF30253F9347}" type="presParOf" srcId="{BD3AE77D-1AA6-4A5C-A88A-F21E0294E08E}" destId="{19BBE5D4-1AA8-48D3-B669-D6C72F51C832}" srcOrd="1" destOrd="0" presId="urn:microsoft.com/office/officeart/2005/8/layout/orgChart1"/>
    <dgm:cxn modelId="{9B1EF5B4-AC49-42D0-9C55-FBF21A2EDEB2}" type="presParOf" srcId="{BD3AE77D-1AA6-4A5C-A88A-F21E0294E08E}" destId="{725E1A5D-D844-4E23-9A9C-47900C9BB240}" srcOrd="2" destOrd="0" presId="urn:microsoft.com/office/officeart/2005/8/layout/orgChart1"/>
    <dgm:cxn modelId="{29EA9256-5B05-4658-BCCA-A331EC80B612}" type="presParOf" srcId="{FCB179C1-7F65-4AE4-B8E5-93B42F6C5645}" destId="{40610E42-3837-41A9-BC68-4150FB349B29}" srcOrd="2" destOrd="0" presId="urn:microsoft.com/office/officeart/2005/8/layout/orgChart1"/>
    <dgm:cxn modelId="{041D4DB6-04A6-4149-8848-F5881EBB8BE0}" type="presParOf" srcId="{95827913-F6A5-4B3F-953D-1296E0137BBB}" destId="{3A9AF816-757C-4986-9BE3-C1226FC97E72}" srcOrd="2" destOrd="0" presId="urn:microsoft.com/office/officeart/2005/8/layout/orgChart1"/>
    <dgm:cxn modelId="{AC38279D-2BCC-4D48-9D6A-AD756CFB1F65}" type="presParOf" srcId="{95827913-F6A5-4B3F-953D-1296E0137BBB}" destId="{EE68EB1C-482C-43CC-A17C-F6FBD36F3E41}" srcOrd="3" destOrd="0" presId="urn:microsoft.com/office/officeart/2005/8/layout/orgChart1"/>
    <dgm:cxn modelId="{F9B132DF-4D42-4444-8859-4F85D10AB365}" type="presParOf" srcId="{EE68EB1C-482C-43CC-A17C-F6FBD36F3E41}" destId="{7333CE7F-FF83-479A-A0F4-61B14B6A4D4C}" srcOrd="0" destOrd="0" presId="urn:microsoft.com/office/officeart/2005/8/layout/orgChart1"/>
    <dgm:cxn modelId="{568A3A8F-2C76-487D-BC4D-FACBF4CF3701}" type="presParOf" srcId="{7333CE7F-FF83-479A-A0F4-61B14B6A4D4C}" destId="{4D7B86B8-0252-4262-A8E7-295FFB955A7F}" srcOrd="0" destOrd="0" presId="urn:microsoft.com/office/officeart/2005/8/layout/orgChart1"/>
    <dgm:cxn modelId="{44CF7C76-7C6B-45F2-BD11-AA88EFA03507}" type="presParOf" srcId="{7333CE7F-FF83-479A-A0F4-61B14B6A4D4C}" destId="{B4929841-8232-4EDC-A6D6-2BAE1211D140}" srcOrd="1" destOrd="0" presId="urn:microsoft.com/office/officeart/2005/8/layout/orgChart1"/>
    <dgm:cxn modelId="{42051BD1-C6DC-4A37-9588-FB08B826D286}" type="presParOf" srcId="{EE68EB1C-482C-43CC-A17C-F6FBD36F3E41}" destId="{616C798F-2FC8-4164-896F-F09F314EC6B1}" srcOrd="1" destOrd="0" presId="urn:microsoft.com/office/officeart/2005/8/layout/orgChart1"/>
    <dgm:cxn modelId="{D60C110B-802F-4020-85F1-88E253914AD1}" type="presParOf" srcId="{EE68EB1C-482C-43CC-A17C-F6FBD36F3E41}" destId="{AE3D1A20-1023-4E66-B4FA-80A5E7DAD987}" srcOrd="2" destOrd="0" presId="urn:microsoft.com/office/officeart/2005/8/layout/orgChart1"/>
    <dgm:cxn modelId="{F756073F-9A14-46C7-A807-168F78CB3A2C}" type="presParOf" srcId="{9766D9AE-3FF6-4AC0-B463-59EBCDC0CF46}" destId="{73C8CA6A-572E-447F-B20A-307904B76238}" srcOrd="2" destOrd="0" presId="urn:microsoft.com/office/officeart/2005/8/layout/orgChart1"/>
    <dgm:cxn modelId="{BB7A3D27-DD41-4D2C-BC9A-5C537E8597E0}" type="presParOf" srcId="{E433777B-91A8-4FE4-B28E-3D754618C4E2}" destId="{A359763D-4909-4F28-BA26-4FDF8AC66DEE}" srcOrd="2" destOrd="0" presId="urn:microsoft.com/office/officeart/2005/8/layout/orgChart1"/>
    <dgm:cxn modelId="{30727403-1FBB-4CC5-A38F-D3EC59EE45FD}" type="presParOf" srcId="{E433777B-91A8-4FE4-B28E-3D754618C4E2}" destId="{B266682E-D145-4FC5-A91F-51C380310844}" srcOrd="3" destOrd="0" presId="urn:microsoft.com/office/officeart/2005/8/layout/orgChart1"/>
    <dgm:cxn modelId="{03F2292E-876E-4790-A5C7-18848FF3387E}" type="presParOf" srcId="{B266682E-D145-4FC5-A91F-51C380310844}" destId="{9099AFB4-E3E5-4525-A9BE-196C801999D5}" srcOrd="0" destOrd="0" presId="urn:microsoft.com/office/officeart/2005/8/layout/orgChart1"/>
    <dgm:cxn modelId="{37DE7D86-DC04-4B12-BAFF-80A3C1820F28}" type="presParOf" srcId="{9099AFB4-E3E5-4525-A9BE-196C801999D5}" destId="{5EF4A92E-BAC1-40E6-A68A-7FF8AF763276}" srcOrd="0" destOrd="0" presId="urn:microsoft.com/office/officeart/2005/8/layout/orgChart1"/>
    <dgm:cxn modelId="{B9D50DA9-D7DE-4A0A-8A09-2D26B32B8772}" type="presParOf" srcId="{9099AFB4-E3E5-4525-A9BE-196C801999D5}" destId="{4254CBBA-744E-4013-9420-B3CFC046A394}" srcOrd="1" destOrd="0" presId="urn:microsoft.com/office/officeart/2005/8/layout/orgChart1"/>
    <dgm:cxn modelId="{6E486028-56D2-4709-B3C8-D655E5EBB3FF}" type="presParOf" srcId="{B266682E-D145-4FC5-A91F-51C380310844}" destId="{7EF7B290-23AD-459C-8A03-29492C86F071}" srcOrd="1" destOrd="0" presId="urn:microsoft.com/office/officeart/2005/8/layout/orgChart1"/>
    <dgm:cxn modelId="{4D45C5BA-EB3F-48F7-82BA-70F3F30E4E6B}" type="presParOf" srcId="{7EF7B290-23AD-459C-8A03-29492C86F071}" destId="{12BB29CC-5F0D-45CC-A4DF-DB7824D91F09}" srcOrd="0" destOrd="0" presId="urn:microsoft.com/office/officeart/2005/8/layout/orgChart1"/>
    <dgm:cxn modelId="{CB0866ED-9BA5-4864-8FC6-C671545A7870}" type="presParOf" srcId="{7EF7B290-23AD-459C-8A03-29492C86F071}" destId="{F0F70632-83AC-4BA1-806F-D634677162E6}" srcOrd="1" destOrd="0" presId="urn:microsoft.com/office/officeart/2005/8/layout/orgChart1"/>
    <dgm:cxn modelId="{E2915290-F751-4D2D-9F68-F9A6F283C95F}" type="presParOf" srcId="{F0F70632-83AC-4BA1-806F-D634677162E6}" destId="{681CB160-723D-49DB-BCE1-DCC5ABA52C01}" srcOrd="0" destOrd="0" presId="urn:microsoft.com/office/officeart/2005/8/layout/orgChart1"/>
    <dgm:cxn modelId="{4D307CEC-05C1-4AA9-9A20-D4FDBE50D777}" type="presParOf" srcId="{681CB160-723D-49DB-BCE1-DCC5ABA52C01}" destId="{9ED5FAC3-D26D-46B5-94E0-26DABDA3A551}" srcOrd="0" destOrd="0" presId="urn:microsoft.com/office/officeart/2005/8/layout/orgChart1"/>
    <dgm:cxn modelId="{4B6DC81C-E043-491E-92C7-EEF9211E1372}" type="presParOf" srcId="{681CB160-723D-49DB-BCE1-DCC5ABA52C01}" destId="{B6A5F44A-CB29-46D9-934A-D97E8EAF1F45}" srcOrd="1" destOrd="0" presId="urn:microsoft.com/office/officeart/2005/8/layout/orgChart1"/>
    <dgm:cxn modelId="{91412A19-A455-410F-92EF-07FB634C76C3}" type="presParOf" srcId="{F0F70632-83AC-4BA1-806F-D634677162E6}" destId="{9A6FDA67-DF67-4F1A-B316-E0C7247F5342}" srcOrd="1" destOrd="0" presId="urn:microsoft.com/office/officeart/2005/8/layout/orgChart1"/>
    <dgm:cxn modelId="{8044EA6A-A325-44BE-8E35-D30A1F38219D}" type="presParOf" srcId="{F0F70632-83AC-4BA1-806F-D634677162E6}" destId="{48C77563-562D-48AA-AC66-F18057E6D79D}" srcOrd="2" destOrd="0" presId="urn:microsoft.com/office/officeart/2005/8/layout/orgChart1"/>
    <dgm:cxn modelId="{2813F573-DEB4-4666-86EC-A12E4167887B}" type="presParOf" srcId="{7EF7B290-23AD-459C-8A03-29492C86F071}" destId="{8B2C6644-B6CD-4F37-8E77-FC0803F05A2A}" srcOrd="2" destOrd="0" presId="urn:microsoft.com/office/officeart/2005/8/layout/orgChart1"/>
    <dgm:cxn modelId="{5924D664-8002-4068-8E5B-7A88E88DB0F2}" type="presParOf" srcId="{7EF7B290-23AD-459C-8A03-29492C86F071}" destId="{A5CC5877-18EC-43FA-B89C-D3C0946EB51F}" srcOrd="3" destOrd="0" presId="urn:microsoft.com/office/officeart/2005/8/layout/orgChart1"/>
    <dgm:cxn modelId="{DCFADBD2-DA65-46B3-8210-CF2F4AC7194A}" type="presParOf" srcId="{A5CC5877-18EC-43FA-B89C-D3C0946EB51F}" destId="{D9FEDFB4-856D-4DF8-AFAE-C721B39640AE}" srcOrd="0" destOrd="0" presId="urn:microsoft.com/office/officeart/2005/8/layout/orgChart1"/>
    <dgm:cxn modelId="{F88206E5-EC66-4623-9C57-7CF6B1EFDF78}" type="presParOf" srcId="{D9FEDFB4-856D-4DF8-AFAE-C721B39640AE}" destId="{D92997DC-8D00-4E74-A145-2B237BF23396}" srcOrd="0" destOrd="0" presId="urn:microsoft.com/office/officeart/2005/8/layout/orgChart1"/>
    <dgm:cxn modelId="{770E4382-2D88-4ED9-916B-890E7D27D2CD}" type="presParOf" srcId="{D9FEDFB4-856D-4DF8-AFAE-C721B39640AE}" destId="{3A04EF14-DB1F-49E4-A042-9C52001FAFAA}" srcOrd="1" destOrd="0" presId="urn:microsoft.com/office/officeart/2005/8/layout/orgChart1"/>
    <dgm:cxn modelId="{88659F03-1AC5-40CE-876A-C41CBF861A93}" type="presParOf" srcId="{A5CC5877-18EC-43FA-B89C-D3C0946EB51F}" destId="{F0885A4C-658D-4385-84A8-7D5394F20827}" srcOrd="1" destOrd="0" presId="urn:microsoft.com/office/officeart/2005/8/layout/orgChart1"/>
    <dgm:cxn modelId="{C440B1AC-5D62-45AA-9054-173740681BF0}" type="presParOf" srcId="{A5CC5877-18EC-43FA-B89C-D3C0946EB51F}" destId="{3990D54D-CC03-4066-8E0B-CACC087A92C0}" srcOrd="2" destOrd="0" presId="urn:microsoft.com/office/officeart/2005/8/layout/orgChart1"/>
    <dgm:cxn modelId="{6BED2053-7AF4-4E81-87EE-9D374588B171}" type="presParOf" srcId="{B266682E-D145-4FC5-A91F-51C380310844}" destId="{59E96CF4-6FDB-4F6A-A47A-1934C1D52542}" srcOrd="2" destOrd="0" presId="urn:microsoft.com/office/officeart/2005/8/layout/orgChart1"/>
    <dgm:cxn modelId="{98DA652D-36EF-48E0-8BE4-8AC1FD1564D9}" type="presParOf" srcId="{E433777B-91A8-4FE4-B28E-3D754618C4E2}" destId="{38C2338C-B653-4EB4-AC3D-8E5807FB5E70}" srcOrd="4" destOrd="0" presId="urn:microsoft.com/office/officeart/2005/8/layout/orgChart1"/>
    <dgm:cxn modelId="{DB8E3124-90D4-49F2-BA59-9B02ECA957DE}" type="presParOf" srcId="{E433777B-91A8-4FE4-B28E-3D754618C4E2}" destId="{9198F34E-ED26-4475-B019-29A5B98AEB19}" srcOrd="5" destOrd="0" presId="urn:microsoft.com/office/officeart/2005/8/layout/orgChart1"/>
    <dgm:cxn modelId="{F13E0B8E-335D-420D-A796-3D096E517E3C}" type="presParOf" srcId="{9198F34E-ED26-4475-B019-29A5B98AEB19}" destId="{304A52D4-3D2A-458B-B55D-2985857AAB33}" srcOrd="0" destOrd="0" presId="urn:microsoft.com/office/officeart/2005/8/layout/orgChart1"/>
    <dgm:cxn modelId="{A950B7F2-B078-4F95-8113-AE82E26529B3}" type="presParOf" srcId="{304A52D4-3D2A-458B-B55D-2985857AAB33}" destId="{05A5D95B-4ACF-4D2F-AF3C-4081936D87A0}" srcOrd="0" destOrd="0" presId="urn:microsoft.com/office/officeart/2005/8/layout/orgChart1"/>
    <dgm:cxn modelId="{0153E6B3-4D0C-4A34-AD30-9B398B35A933}" type="presParOf" srcId="{304A52D4-3D2A-458B-B55D-2985857AAB33}" destId="{FB61D550-C9E2-49BD-A8AD-D26ADE8121F1}" srcOrd="1" destOrd="0" presId="urn:microsoft.com/office/officeart/2005/8/layout/orgChart1"/>
    <dgm:cxn modelId="{7E946720-8CC3-4549-A4F9-C233BD26A3DF}" type="presParOf" srcId="{9198F34E-ED26-4475-B019-29A5B98AEB19}" destId="{CB533A6C-5822-43AB-B3FA-E8961A0E7B6D}" srcOrd="1" destOrd="0" presId="urn:microsoft.com/office/officeart/2005/8/layout/orgChart1"/>
    <dgm:cxn modelId="{E02B1500-92BA-4D01-A6A5-08ACA22B97AB}" type="presParOf" srcId="{CB533A6C-5822-43AB-B3FA-E8961A0E7B6D}" destId="{0BA96339-7384-4A03-9B38-704BB097EDBF}" srcOrd="0" destOrd="0" presId="urn:microsoft.com/office/officeart/2005/8/layout/orgChart1"/>
    <dgm:cxn modelId="{9838C331-853C-4A52-AFF7-C38A15A66FEB}" type="presParOf" srcId="{CB533A6C-5822-43AB-B3FA-E8961A0E7B6D}" destId="{A0000539-83AE-4928-B574-0A9ED01E66F6}" srcOrd="1" destOrd="0" presId="urn:microsoft.com/office/officeart/2005/8/layout/orgChart1"/>
    <dgm:cxn modelId="{A0B084F7-3B69-4347-8A1F-4F20F2CD8C9E}" type="presParOf" srcId="{A0000539-83AE-4928-B574-0A9ED01E66F6}" destId="{5FBED120-694B-477C-AA72-693524A82823}" srcOrd="0" destOrd="0" presId="urn:microsoft.com/office/officeart/2005/8/layout/orgChart1"/>
    <dgm:cxn modelId="{CC51B423-B58B-43F2-BE38-B9510421BF4B}" type="presParOf" srcId="{5FBED120-694B-477C-AA72-693524A82823}" destId="{B058AF19-596B-44B4-B775-F317F595C1D0}" srcOrd="0" destOrd="0" presId="urn:microsoft.com/office/officeart/2005/8/layout/orgChart1"/>
    <dgm:cxn modelId="{4B4C9A81-982D-4225-8ABE-733B838E1C76}" type="presParOf" srcId="{5FBED120-694B-477C-AA72-693524A82823}" destId="{4653CDAF-42AA-4725-ADEF-F725B16EEBE3}" srcOrd="1" destOrd="0" presId="urn:microsoft.com/office/officeart/2005/8/layout/orgChart1"/>
    <dgm:cxn modelId="{980DF2BC-C9B2-4FE6-97EA-D38B4B1E3756}" type="presParOf" srcId="{A0000539-83AE-4928-B574-0A9ED01E66F6}" destId="{1C62B12A-9D4A-442E-AC32-AF30F7927BAB}" srcOrd="1" destOrd="0" presId="urn:microsoft.com/office/officeart/2005/8/layout/orgChart1"/>
    <dgm:cxn modelId="{6DE9FD7A-DBDE-4812-8002-7C251A4DD3AB}" type="presParOf" srcId="{A0000539-83AE-4928-B574-0A9ED01E66F6}" destId="{523C4A99-8AB8-4C27-B114-9A1CC2394D8D}" srcOrd="2" destOrd="0" presId="urn:microsoft.com/office/officeart/2005/8/layout/orgChart1"/>
    <dgm:cxn modelId="{FC2C1E98-B96A-4B78-B577-BA43649320BF}" type="presParOf" srcId="{CB533A6C-5822-43AB-B3FA-E8961A0E7B6D}" destId="{4F50DE5D-74E6-483E-ACC1-CEA7114046C8}" srcOrd="2" destOrd="0" presId="urn:microsoft.com/office/officeart/2005/8/layout/orgChart1"/>
    <dgm:cxn modelId="{AEDE3315-3688-4232-B279-AE64F52CE438}" type="presParOf" srcId="{CB533A6C-5822-43AB-B3FA-E8961A0E7B6D}" destId="{95BC087D-F6A4-4C0B-9B81-07D7AF76B038}" srcOrd="3" destOrd="0" presId="urn:microsoft.com/office/officeart/2005/8/layout/orgChart1"/>
    <dgm:cxn modelId="{EAC72D0E-7B50-4525-AA65-D93F8208F479}" type="presParOf" srcId="{95BC087D-F6A4-4C0B-9B81-07D7AF76B038}" destId="{80F64DC1-F21A-4A72-8915-53AA4CBC566F}" srcOrd="0" destOrd="0" presId="urn:microsoft.com/office/officeart/2005/8/layout/orgChart1"/>
    <dgm:cxn modelId="{9D036B5C-062F-42B7-9CB0-0CEAF98AED2E}" type="presParOf" srcId="{80F64DC1-F21A-4A72-8915-53AA4CBC566F}" destId="{7B26BB40-05D7-46ED-A5DC-F0D1A900BCF3}" srcOrd="0" destOrd="0" presId="urn:microsoft.com/office/officeart/2005/8/layout/orgChart1"/>
    <dgm:cxn modelId="{99626C13-4B7F-40BF-827A-45CB56F0E4FD}" type="presParOf" srcId="{80F64DC1-F21A-4A72-8915-53AA4CBC566F}" destId="{FD4F91C6-2F20-47DB-B8B0-7790E30CB42E}" srcOrd="1" destOrd="0" presId="urn:microsoft.com/office/officeart/2005/8/layout/orgChart1"/>
    <dgm:cxn modelId="{5AD46190-FB17-4F68-8958-84694B095C05}" type="presParOf" srcId="{95BC087D-F6A4-4C0B-9B81-07D7AF76B038}" destId="{9347A558-0DD6-46AD-B963-52993B29EB74}" srcOrd="1" destOrd="0" presId="urn:microsoft.com/office/officeart/2005/8/layout/orgChart1"/>
    <dgm:cxn modelId="{23971695-0497-4F3A-9818-C86698927A6D}" type="presParOf" srcId="{95BC087D-F6A4-4C0B-9B81-07D7AF76B038}" destId="{6EB05B08-3CFA-453F-A9A0-1DD31314B3AA}" srcOrd="2" destOrd="0" presId="urn:microsoft.com/office/officeart/2005/8/layout/orgChart1"/>
    <dgm:cxn modelId="{59A4DBB7-7658-4C4C-9FC5-E34E5BA18A80}" type="presParOf" srcId="{CB533A6C-5822-43AB-B3FA-E8961A0E7B6D}" destId="{4B0C0C88-12EB-4FB7-B7DD-390F72DAEC04}" srcOrd="4" destOrd="0" presId="urn:microsoft.com/office/officeart/2005/8/layout/orgChart1"/>
    <dgm:cxn modelId="{F60F16F9-29E9-4D17-AE71-FD4CEE8ADD2B}" type="presParOf" srcId="{CB533A6C-5822-43AB-B3FA-E8961A0E7B6D}" destId="{AAF56614-E532-43E1-8316-50EAF070A42C}" srcOrd="5" destOrd="0" presId="urn:microsoft.com/office/officeart/2005/8/layout/orgChart1"/>
    <dgm:cxn modelId="{E41571FC-2FDA-47A7-94B3-57D6223FA975}" type="presParOf" srcId="{AAF56614-E532-43E1-8316-50EAF070A42C}" destId="{70CBC357-9CD0-4492-AB97-0DF4C1AA5D9C}" srcOrd="0" destOrd="0" presId="urn:microsoft.com/office/officeart/2005/8/layout/orgChart1"/>
    <dgm:cxn modelId="{D4D8C93A-A715-4972-9836-B2A4D9526669}" type="presParOf" srcId="{70CBC357-9CD0-4492-AB97-0DF4C1AA5D9C}" destId="{9DF9E076-1240-40A0-A704-841B4441F028}" srcOrd="0" destOrd="0" presId="urn:microsoft.com/office/officeart/2005/8/layout/orgChart1"/>
    <dgm:cxn modelId="{B7006AD2-9898-4A3E-B275-D7AE29781B36}" type="presParOf" srcId="{70CBC357-9CD0-4492-AB97-0DF4C1AA5D9C}" destId="{9EA72EC3-2814-4FBF-A0D9-2C14A2B20E38}" srcOrd="1" destOrd="0" presId="urn:microsoft.com/office/officeart/2005/8/layout/orgChart1"/>
    <dgm:cxn modelId="{D7E96ECB-DCA7-491F-8699-0FEBEC3E4FE5}" type="presParOf" srcId="{AAF56614-E532-43E1-8316-50EAF070A42C}" destId="{CCF98AC4-D6C1-47F4-8A59-37B769BA059D}" srcOrd="1" destOrd="0" presId="urn:microsoft.com/office/officeart/2005/8/layout/orgChart1"/>
    <dgm:cxn modelId="{D846152F-9ABD-4C87-BB45-6D4F9627DE86}" type="presParOf" srcId="{AAF56614-E532-43E1-8316-50EAF070A42C}" destId="{6D91D0D4-07AC-4C77-AA67-64F3F1189276}" srcOrd="2" destOrd="0" presId="urn:microsoft.com/office/officeart/2005/8/layout/orgChart1"/>
    <dgm:cxn modelId="{6E335184-7D90-40BD-9479-C3CA92E2B953}" type="presParOf" srcId="{CB533A6C-5822-43AB-B3FA-E8961A0E7B6D}" destId="{D3795AFA-03C9-466B-ACE8-7A1FF40E53EC}" srcOrd="6" destOrd="0" presId="urn:microsoft.com/office/officeart/2005/8/layout/orgChart1"/>
    <dgm:cxn modelId="{8753B46F-FBCA-4D0F-8982-F92446CC2993}" type="presParOf" srcId="{CB533A6C-5822-43AB-B3FA-E8961A0E7B6D}" destId="{6DA3AFA1-7F41-43F2-9ED7-337E14ED1CC4}" srcOrd="7" destOrd="0" presId="urn:microsoft.com/office/officeart/2005/8/layout/orgChart1"/>
    <dgm:cxn modelId="{477856C9-4DF3-4C76-BD1F-FB42B38CA1CA}" type="presParOf" srcId="{6DA3AFA1-7F41-43F2-9ED7-337E14ED1CC4}" destId="{BDB399B6-E8BC-4733-9FC9-17A27DF31ED6}" srcOrd="0" destOrd="0" presId="urn:microsoft.com/office/officeart/2005/8/layout/orgChart1"/>
    <dgm:cxn modelId="{6B4F4568-0DDB-40C2-99AE-9B16E69B682B}" type="presParOf" srcId="{BDB399B6-E8BC-4733-9FC9-17A27DF31ED6}" destId="{AC904EBF-AD3C-468A-B9FF-6CCB7AC95BC9}" srcOrd="0" destOrd="0" presId="urn:microsoft.com/office/officeart/2005/8/layout/orgChart1"/>
    <dgm:cxn modelId="{D4C78C95-64C4-4D88-BFF8-349F5AB1B76A}" type="presParOf" srcId="{BDB399B6-E8BC-4733-9FC9-17A27DF31ED6}" destId="{E0DFBB0F-649E-462E-BB67-BCECB9640766}" srcOrd="1" destOrd="0" presId="urn:microsoft.com/office/officeart/2005/8/layout/orgChart1"/>
    <dgm:cxn modelId="{8B732869-B211-4455-A18D-FD7CCB3F520B}" type="presParOf" srcId="{6DA3AFA1-7F41-43F2-9ED7-337E14ED1CC4}" destId="{7FEFC16C-DFF5-4D20-AA14-BBBBB65FD54B}" srcOrd="1" destOrd="0" presId="urn:microsoft.com/office/officeart/2005/8/layout/orgChart1"/>
    <dgm:cxn modelId="{B557A79C-2F18-436C-81F5-768DFB97AA72}" type="presParOf" srcId="{6DA3AFA1-7F41-43F2-9ED7-337E14ED1CC4}" destId="{FA25A772-614C-42B5-87CD-0D3CCDD6DDDC}" srcOrd="2" destOrd="0" presId="urn:microsoft.com/office/officeart/2005/8/layout/orgChart1"/>
    <dgm:cxn modelId="{E6335571-BB4C-4796-9368-47D97CC50E41}" type="presParOf" srcId="{CB533A6C-5822-43AB-B3FA-E8961A0E7B6D}" destId="{DE21A3D5-8FC3-4160-988C-763BA4165BC2}" srcOrd="8" destOrd="0" presId="urn:microsoft.com/office/officeart/2005/8/layout/orgChart1"/>
    <dgm:cxn modelId="{97AD675F-81D9-42B8-A35C-13C8161E6A2B}" type="presParOf" srcId="{CB533A6C-5822-43AB-B3FA-E8961A0E7B6D}" destId="{8D7AD853-2DDE-463D-8EAD-66144D7BC0AB}" srcOrd="9" destOrd="0" presId="urn:microsoft.com/office/officeart/2005/8/layout/orgChart1"/>
    <dgm:cxn modelId="{6E071B3E-1E2B-4E10-9451-CA5DF0F80642}" type="presParOf" srcId="{8D7AD853-2DDE-463D-8EAD-66144D7BC0AB}" destId="{42BF5F42-EC6B-4339-B5B5-209187DDB842}" srcOrd="0" destOrd="0" presId="urn:microsoft.com/office/officeart/2005/8/layout/orgChart1"/>
    <dgm:cxn modelId="{C87F4F74-45CE-41CB-AF25-26F10A62D686}" type="presParOf" srcId="{42BF5F42-EC6B-4339-B5B5-209187DDB842}" destId="{2255DA57-45A2-47E5-BF04-40AFACA4BE66}" srcOrd="0" destOrd="0" presId="urn:microsoft.com/office/officeart/2005/8/layout/orgChart1"/>
    <dgm:cxn modelId="{800BE62A-AE8F-4817-8621-1E7A9B84C972}" type="presParOf" srcId="{42BF5F42-EC6B-4339-B5B5-209187DDB842}" destId="{CE255FF7-9197-402D-A214-4D3B6ED64244}" srcOrd="1" destOrd="0" presId="urn:microsoft.com/office/officeart/2005/8/layout/orgChart1"/>
    <dgm:cxn modelId="{0D8A2C00-CE85-43B0-B07B-6E4B536997AF}" type="presParOf" srcId="{8D7AD853-2DDE-463D-8EAD-66144D7BC0AB}" destId="{1D532479-1350-4C9F-8021-46727C37EA68}" srcOrd="1" destOrd="0" presId="urn:microsoft.com/office/officeart/2005/8/layout/orgChart1"/>
    <dgm:cxn modelId="{BBAABE1E-6FEF-4AB9-A789-EC9B68E1D83F}" type="presParOf" srcId="{8D7AD853-2DDE-463D-8EAD-66144D7BC0AB}" destId="{20189136-2417-4B94-8611-53FBA58DE2B9}" srcOrd="2" destOrd="0" presId="urn:microsoft.com/office/officeart/2005/8/layout/orgChart1"/>
    <dgm:cxn modelId="{542C59D3-BCBB-41B3-8F88-1E9BDC7891FA}" type="presParOf" srcId="{9198F34E-ED26-4475-B019-29A5B98AEB19}" destId="{51BD5329-0584-4BAD-9079-5E23E8FE035D}" srcOrd="2" destOrd="0" presId="urn:microsoft.com/office/officeart/2005/8/layout/orgChart1"/>
    <dgm:cxn modelId="{C290F0BD-B604-44BC-BC0D-874367D912A9}" type="presParOf" srcId="{334FA214-4200-450B-B290-11891A085A01}" destId="{22F201D0-781C-4B65-ACAB-8243BCCD5B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817C76-0538-4F29-A390-B6D6FB8041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4DD9E0-1B3D-4D08-BF40-29BA784EF71D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Staff</a:t>
          </a:r>
          <a:endParaRPr lang="en-US" sz="1800" b="1" dirty="0">
            <a:latin typeface="+mj-lt"/>
          </a:endParaRPr>
        </a:p>
      </dgm:t>
    </dgm:pt>
    <dgm:pt modelId="{213E453B-3843-47F7-ABC7-7FB374BBAD17}" type="parTrans" cxnId="{1B0B7298-8DA9-45C7-B559-36A88A201637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DCA0498E-4973-4182-8B45-978C6428FC97}" type="sibTrans" cxnId="{1B0B7298-8DA9-45C7-B559-36A88A201637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A40675E8-2464-4659-A538-7EE2C5D4CAAB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Everyone who isn’t listed to the right, but</a:t>
          </a:r>
          <a:endParaRPr lang="en-US" sz="1800" b="1" dirty="0">
            <a:latin typeface="+mj-lt"/>
          </a:endParaRPr>
        </a:p>
      </dgm:t>
    </dgm:pt>
    <dgm:pt modelId="{5D265668-6CB6-467F-82F5-5C6762996AE6}" type="parTrans" cxnId="{93496FD2-0AB6-436A-9625-423FF45900C9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FDD92954-929D-4834-9134-CC02D77C737F}" type="sibTrans" cxnId="{93496FD2-0AB6-436A-9625-423FF45900C9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A76CE6A5-3579-4B8A-BCE1-91D81A6D6733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Academic Professional</a:t>
          </a:r>
          <a:endParaRPr lang="en-US" sz="1800" b="1" dirty="0">
            <a:latin typeface="+mj-lt"/>
          </a:endParaRPr>
        </a:p>
      </dgm:t>
    </dgm:pt>
    <dgm:pt modelId="{63832AC3-733A-4E78-8DC7-A06467CBE380}" type="parTrans" cxnId="{AD29D7D2-D88B-418F-98EE-73E2786303AA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186F06EC-FE21-4E21-9FBB-EC2BAC38050D}" type="sibTrans" cxnId="{AD29D7D2-D88B-418F-98EE-73E2786303AA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E4E65B9A-38FD-4513-9BCD-E0672A43D620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Research titles</a:t>
          </a:r>
          <a:endParaRPr lang="en-US" sz="1800" b="1" dirty="0">
            <a:latin typeface="+mj-lt"/>
          </a:endParaRPr>
        </a:p>
      </dgm:t>
    </dgm:pt>
    <dgm:pt modelId="{2CEFCBC7-1487-4649-891B-37F3A2EE0721}" type="parTrans" cxnId="{12E93995-4AE3-4CE4-8E77-765ADCA46A82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F4B77F01-E2B5-4913-82EB-553085F5A61F}" type="sibTrans" cxnId="{12E93995-4AE3-4CE4-8E77-765ADCA46A82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17E2965D-D8DE-4578-B7C4-9ED3828D7C76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Instructor, lecturer titles</a:t>
          </a:r>
          <a:endParaRPr lang="en-US" sz="1800" b="1" dirty="0">
            <a:latin typeface="+mj-lt"/>
          </a:endParaRPr>
        </a:p>
      </dgm:t>
    </dgm:pt>
    <dgm:pt modelId="{71ABCA4A-3795-4DE8-98B7-57C3DC7E3F2F}" type="parTrans" cxnId="{FA47B07F-175F-4F32-8E28-E2B3F4D9C6D4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B6A3CE49-D77B-429A-953C-337CBDC0ACFA}" type="sibTrans" cxnId="{FA47B07F-175F-4F32-8E28-E2B3F4D9C6D4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6B263670-17A1-4481-B797-D1B9CB424EE3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800" b="1" dirty="0" smtClean="0">
              <a:latin typeface="+mj-lt"/>
            </a:rPr>
            <a:t>Academic short term</a:t>
          </a:r>
          <a:endParaRPr lang="en-US" sz="1800" b="1" dirty="0">
            <a:latin typeface="+mj-lt"/>
          </a:endParaRPr>
        </a:p>
      </dgm:t>
    </dgm:pt>
    <dgm:pt modelId="{AB363C3A-125F-4390-A69C-A091ABF96788}" type="parTrans" cxnId="{71117C5E-994D-4996-A78C-A5916C254214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D71E2FC8-ACDB-4FE3-AFAA-81C014AA68EE}" type="sibTrans" cxnId="{71117C5E-994D-4996-A78C-A5916C254214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ED9FB359-2FB4-40AF-B3A7-9A201B96D56D}">
      <dgm:prSet custT="1"/>
      <dgm:spPr/>
      <dgm:t>
        <a:bodyPr/>
        <a:lstStyle/>
        <a:p>
          <a:r>
            <a:rPr lang="en-US" sz="18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Post docs</a:t>
          </a:r>
          <a:endParaRPr lang="en-US" sz="1800" b="1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959AA432-1689-4A72-BDA0-6701D47B1789}" type="parTrans" cxnId="{789B2484-6391-4082-A8A9-003EC87D36C6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13896B9B-E23C-4B09-9934-B92268E444D8}" type="sibTrans" cxnId="{789B2484-6391-4082-A8A9-003EC87D36C6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8355E42F-7CF5-4118-AE32-449D14A57DD0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Extension titles</a:t>
          </a:r>
          <a:endParaRPr lang="en-US" sz="1800" b="1" dirty="0">
            <a:latin typeface="+mj-lt"/>
          </a:endParaRPr>
        </a:p>
      </dgm:t>
    </dgm:pt>
    <dgm:pt modelId="{E5DBAFB4-7B71-4663-95FF-EC5C0984824F}" type="parTrans" cxnId="{F99A5096-C24F-46C0-801B-C96B1D915BFC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B32A05B2-633B-4A32-AF76-E71A2249FE6A}" type="sibTrans" cxnId="{F99A5096-C24F-46C0-801B-C96B1D915BFC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CA9FDC4E-7B00-4D1B-BF6F-864DB0F5FA7B}">
      <dgm:prSet custT="1"/>
      <dgm:spPr/>
      <dgm:t>
        <a:bodyPr/>
        <a:lstStyle/>
        <a:p>
          <a:r>
            <a:rPr lang="en-US" sz="18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Visiting instructional</a:t>
          </a:r>
          <a:endParaRPr lang="en-US" sz="1800" b="1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FBE59067-E6AE-46C4-B717-C2955B050F07}" type="parTrans" cxnId="{DE046FF2-0864-4550-886D-E4ED67D102B7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5D82FDC5-A361-4C63-A8E5-3904483A5785}" type="sibTrans" cxnId="{DE046FF2-0864-4550-886D-E4ED67D102B7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CD51A801-A59B-4FB7-BE85-0B4A917330BC}">
      <dgm:prSet custT="1"/>
      <dgm:spPr/>
      <dgm:t>
        <a:bodyPr/>
        <a:lstStyle/>
        <a:p>
          <a:r>
            <a:rPr lang="en-US" sz="18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Visiting critics</a:t>
          </a:r>
          <a:endParaRPr lang="en-US" sz="1800" b="1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F5ABF5F6-5BD0-4C25-9460-9CBF5CEC2737}" type="parTrans" cxnId="{C6B57F5F-6D8D-4982-9F85-49E6BB55C951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B5FEEC5C-3A48-4E3D-A41A-5A1471F5F4C6}" type="sibTrans" cxnId="{C6B57F5F-6D8D-4982-9F85-49E6BB55C951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446E11F3-2C7F-4C4F-AD64-6E931C22C50E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Faculty</a:t>
          </a:r>
          <a:endParaRPr lang="en-US" sz="1800" b="1" dirty="0">
            <a:latin typeface="+mj-lt"/>
          </a:endParaRPr>
        </a:p>
      </dgm:t>
    </dgm:pt>
    <dgm:pt modelId="{611CA756-372C-417B-8B52-6CFF541A546E}" type="parTrans" cxnId="{CB64F56D-5DF1-4563-888A-A1B4FFF5D8E5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C2F0D12D-D2D1-43DC-976A-74EC8187C2DD}" type="sibTrans" cxnId="{CB64F56D-5DF1-4563-888A-A1B4FFF5D8E5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300B9B85-755B-46A9-BAE2-F9CB78688400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Professorial titles only</a:t>
          </a:r>
          <a:endParaRPr lang="en-US" sz="1800" b="1" dirty="0">
            <a:latin typeface="+mj-lt"/>
          </a:endParaRPr>
        </a:p>
      </dgm:t>
    </dgm:pt>
    <dgm:pt modelId="{19B6F74F-90D8-4C76-82CD-0A67FECE1109}" type="parTrans" cxnId="{45BE2C8D-8B4A-4F06-A2C3-37CEBF133EC4}">
      <dgm:prSet/>
      <dgm:spPr/>
      <dgm:t>
        <a:bodyPr/>
        <a:lstStyle/>
        <a:p>
          <a:endParaRPr lang="en-US"/>
        </a:p>
      </dgm:t>
    </dgm:pt>
    <dgm:pt modelId="{B7185DAE-268A-4775-8FBE-5E894683901C}" type="sibTrans" cxnId="{45BE2C8D-8B4A-4F06-A2C3-37CEBF133EC4}">
      <dgm:prSet/>
      <dgm:spPr/>
      <dgm:t>
        <a:bodyPr/>
        <a:lstStyle/>
        <a:p>
          <a:endParaRPr lang="en-US"/>
        </a:p>
      </dgm:t>
    </dgm:pt>
    <dgm:pt modelId="{1BECC5DF-9C75-4447-BEB9-6F728DEA37B1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Includes professor +:</a:t>
          </a:r>
          <a:endParaRPr lang="en-US" sz="1800" b="1" dirty="0">
            <a:latin typeface="+mj-lt"/>
          </a:endParaRPr>
        </a:p>
      </dgm:t>
    </dgm:pt>
    <dgm:pt modelId="{6D4D4F45-CFA2-4585-AE14-53E7EACEAC8D}" type="parTrans" cxnId="{A313A6CC-F4E7-442D-8B92-ADE651104ACE}">
      <dgm:prSet/>
      <dgm:spPr/>
      <dgm:t>
        <a:bodyPr/>
        <a:lstStyle/>
        <a:p>
          <a:endParaRPr lang="en-US"/>
        </a:p>
      </dgm:t>
    </dgm:pt>
    <dgm:pt modelId="{81843095-E216-4DA8-9B6F-88ECC47A2C5F}" type="sibTrans" cxnId="{A313A6CC-F4E7-442D-8B92-ADE651104ACE}">
      <dgm:prSet/>
      <dgm:spPr/>
      <dgm:t>
        <a:bodyPr/>
        <a:lstStyle/>
        <a:p>
          <a:endParaRPr lang="en-US"/>
        </a:p>
      </dgm:t>
    </dgm:pt>
    <dgm:pt modelId="{E3C88032-CBC9-4266-BF00-19F05BF15B87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Includes part-time, on leave</a:t>
          </a:r>
          <a:endParaRPr lang="en-US" sz="1800" b="1" dirty="0">
            <a:latin typeface="+mj-lt"/>
          </a:endParaRPr>
        </a:p>
      </dgm:t>
    </dgm:pt>
    <dgm:pt modelId="{269905D8-5731-4AEF-AE26-EA6B05DF15D1}" type="parTrans" cxnId="{F6113F8B-7365-4AE5-B38F-3BCD17A0E20F}">
      <dgm:prSet/>
      <dgm:spPr/>
      <dgm:t>
        <a:bodyPr/>
        <a:lstStyle/>
        <a:p>
          <a:endParaRPr lang="en-US"/>
        </a:p>
      </dgm:t>
    </dgm:pt>
    <dgm:pt modelId="{6185532E-D8A7-4502-B94C-C8AD5E411843}" type="sibTrans" cxnId="{F6113F8B-7365-4AE5-B38F-3BCD17A0E20F}">
      <dgm:prSet/>
      <dgm:spPr/>
      <dgm:t>
        <a:bodyPr/>
        <a:lstStyle/>
        <a:p>
          <a:endParaRPr lang="en-US"/>
        </a:p>
      </dgm:t>
    </dgm:pt>
    <dgm:pt modelId="{34E4897D-11A2-44E7-9EE5-4F378E2A7ADD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Librarian titles</a:t>
          </a:r>
          <a:endParaRPr lang="en-US" sz="1800" b="1" dirty="0">
            <a:latin typeface="+mj-lt"/>
          </a:endParaRPr>
        </a:p>
      </dgm:t>
    </dgm:pt>
    <dgm:pt modelId="{99503AD8-7586-4F72-859A-7B3D97E713BA}" type="parTrans" cxnId="{407AA9AF-668B-4194-8EB2-5EB68846806D}">
      <dgm:prSet/>
      <dgm:spPr/>
      <dgm:t>
        <a:bodyPr/>
        <a:lstStyle/>
        <a:p>
          <a:endParaRPr lang="en-US"/>
        </a:p>
      </dgm:t>
    </dgm:pt>
    <dgm:pt modelId="{3AA8293B-3CAE-4769-B3E6-9E3262D0A34C}" type="sibTrans" cxnId="{407AA9AF-668B-4194-8EB2-5EB68846806D}">
      <dgm:prSet/>
      <dgm:spPr/>
      <dgm:t>
        <a:bodyPr/>
        <a:lstStyle/>
        <a:p>
          <a:endParaRPr lang="en-US"/>
        </a:p>
      </dgm:t>
    </dgm:pt>
    <dgm:pt modelId="{9DAE705B-27D1-437A-BAE7-58267C35948C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clinical</a:t>
          </a:r>
          <a:endParaRPr lang="en-US" sz="1800" b="1" dirty="0">
            <a:latin typeface="+mj-lt"/>
          </a:endParaRPr>
        </a:p>
      </dgm:t>
    </dgm:pt>
    <dgm:pt modelId="{7645740E-D2CA-4E73-8C0A-AF7F8A7B5B2B}" type="parTrans" cxnId="{ED2E46C7-CD12-40C2-AF27-1033E2369FB6}">
      <dgm:prSet/>
      <dgm:spPr/>
      <dgm:t>
        <a:bodyPr/>
        <a:lstStyle/>
        <a:p>
          <a:endParaRPr lang="en-US"/>
        </a:p>
      </dgm:t>
    </dgm:pt>
    <dgm:pt modelId="{28B2E4C8-235A-4E0D-B2D3-BB75B32C4B9C}" type="sibTrans" cxnId="{ED2E46C7-CD12-40C2-AF27-1033E2369FB6}">
      <dgm:prSet/>
      <dgm:spPr/>
      <dgm:t>
        <a:bodyPr/>
        <a:lstStyle/>
        <a:p>
          <a:endParaRPr lang="en-US"/>
        </a:p>
      </dgm:t>
    </dgm:pt>
    <dgm:pt modelId="{6B70F9B4-04C7-43F9-AAA5-E539B9B2BEF5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“of practice”, research</a:t>
          </a:r>
          <a:endParaRPr lang="en-US" sz="1800" b="1" dirty="0">
            <a:latin typeface="+mj-lt"/>
          </a:endParaRPr>
        </a:p>
      </dgm:t>
    </dgm:pt>
    <dgm:pt modelId="{679D8417-4A05-427D-A5D0-3E965AC5EBC4}" type="parTrans" cxnId="{C8D0B70A-448F-4823-9BCB-11920FD02208}">
      <dgm:prSet/>
      <dgm:spPr/>
      <dgm:t>
        <a:bodyPr/>
        <a:lstStyle/>
        <a:p>
          <a:endParaRPr lang="en-US"/>
        </a:p>
      </dgm:t>
    </dgm:pt>
    <dgm:pt modelId="{BBC3EFB4-D28E-44F7-A2AD-59A7EB2750AB}" type="sibTrans" cxnId="{C8D0B70A-448F-4823-9BCB-11920FD02208}">
      <dgm:prSet/>
      <dgm:spPr/>
      <dgm:t>
        <a:bodyPr/>
        <a:lstStyle/>
        <a:p>
          <a:endParaRPr lang="en-US"/>
        </a:p>
      </dgm:t>
    </dgm:pt>
    <dgm:pt modelId="{66156E8F-C190-40FB-AB92-D6BB757CDD7E}">
      <dgm:prSet custT="1"/>
      <dgm:spPr/>
      <dgm:t>
        <a:bodyPr/>
        <a:lstStyle/>
        <a:p>
          <a:r>
            <a:rPr lang="en-US" sz="1800" b="1" strike="sngStrike" dirty="0" smtClean="0">
              <a:latin typeface="+mj-lt"/>
            </a:rPr>
            <a:t>acting</a:t>
          </a:r>
          <a:endParaRPr lang="en-US" sz="1800" b="1" strike="sngStrike" dirty="0">
            <a:latin typeface="+mj-lt"/>
          </a:endParaRPr>
        </a:p>
      </dgm:t>
    </dgm:pt>
    <dgm:pt modelId="{F2101847-EDFF-4788-A52B-7389C72B2560}" type="parTrans" cxnId="{B7DB2039-510B-4580-993A-519DC1F16DD0}">
      <dgm:prSet/>
      <dgm:spPr/>
      <dgm:t>
        <a:bodyPr/>
        <a:lstStyle/>
        <a:p>
          <a:endParaRPr lang="en-US"/>
        </a:p>
      </dgm:t>
    </dgm:pt>
    <dgm:pt modelId="{DE69B77C-0E0E-4F97-A16A-B3CB51A6EB00}" type="sibTrans" cxnId="{B7DB2039-510B-4580-993A-519DC1F16DD0}">
      <dgm:prSet/>
      <dgm:spPr/>
      <dgm:t>
        <a:bodyPr/>
        <a:lstStyle/>
        <a:p>
          <a:endParaRPr lang="en-US"/>
        </a:p>
      </dgm:t>
    </dgm:pt>
    <dgm:pt modelId="{66425971-92DB-4A0E-AEF7-E56E3629BCE8}">
      <dgm:prSet phldrT="[Text]" custT="1"/>
      <dgm:spPr/>
      <dgm:t>
        <a:bodyPr/>
        <a:lstStyle/>
        <a:p>
          <a:endParaRPr lang="en-US" sz="1800" b="1" dirty="0">
            <a:latin typeface="+mj-lt"/>
          </a:endParaRPr>
        </a:p>
      </dgm:t>
    </dgm:pt>
    <dgm:pt modelId="{10937B5C-0725-45AA-AC1D-7FA3F0ECB713}" type="parTrans" cxnId="{41D05641-02E5-4D7A-9B52-184405A8D216}">
      <dgm:prSet/>
      <dgm:spPr/>
      <dgm:t>
        <a:bodyPr/>
        <a:lstStyle/>
        <a:p>
          <a:endParaRPr lang="en-US"/>
        </a:p>
      </dgm:t>
    </dgm:pt>
    <dgm:pt modelId="{E13B3638-80AE-4442-9376-ACCAB34265BA}" type="sibTrans" cxnId="{41D05641-02E5-4D7A-9B52-184405A8D216}">
      <dgm:prSet/>
      <dgm:spPr/>
      <dgm:t>
        <a:bodyPr/>
        <a:lstStyle/>
        <a:p>
          <a:endParaRPr lang="en-US"/>
        </a:p>
      </dgm:t>
    </dgm:pt>
    <dgm:pt modelId="{615AD72E-4D64-444C-8D51-78AADFE4E687}">
      <dgm:prSet custT="1"/>
      <dgm:spPr/>
      <dgm:t>
        <a:bodyPr/>
        <a:lstStyle/>
        <a:p>
          <a:r>
            <a:rPr lang="en-US" sz="18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Adjuncts</a:t>
          </a:r>
          <a:endParaRPr lang="en-US" sz="1800" b="1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34052777-3E06-42AA-A9E6-E9D4B428CAC2}" type="parTrans" cxnId="{03DD498F-A5DA-4831-84A8-8544F3464088}">
      <dgm:prSet/>
      <dgm:spPr/>
      <dgm:t>
        <a:bodyPr/>
        <a:lstStyle/>
        <a:p>
          <a:endParaRPr lang="en-US"/>
        </a:p>
      </dgm:t>
    </dgm:pt>
    <dgm:pt modelId="{07E3AFCD-CC54-4AFE-B87C-2244687AB606}" type="sibTrans" cxnId="{03DD498F-A5DA-4831-84A8-8544F3464088}">
      <dgm:prSet/>
      <dgm:spPr/>
      <dgm:t>
        <a:bodyPr/>
        <a:lstStyle/>
        <a:p>
          <a:endParaRPr lang="en-US"/>
        </a:p>
      </dgm:t>
    </dgm:pt>
    <dgm:pt modelId="{9F8FA047-7EAC-4CD4-9753-97EDBDE24FCC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Temps</a:t>
          </a:r>
          <a:endParaRPr lang="en-US" sz="1800" b="1" dirty="0">
            <a:latin typeface="+mj-lt"/>
          </a:endParaRPr>
        </a:p>
      </dgm:t>
    </dgm:pt>
    <dgm:pt modelId="{D7676B98-BDF5-45CF-AC76-A252836D43EC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County extension</a:t>
          </a:r>
          <a:endParaRPr lang="en-US" sz="1800" b="1" dirty="0">
            <a:latin typeface="+mj-lt"/>
          </a:endParaRPr>
        </a:p>
      </dgm:t>
    </dgm:pt>
    <dgm:pt modelId="{556512E7-164A-4DC1-BBD2-ECAB5DA28F08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Lay off</a:t>
          </a:r>
          <a:endParaRPr lang="en-US" sz="1800" b="1" dirty="0">
            <a:latin typeface="+mj-lt"/>
          </a:endParaRPr>
        </a:p>
      </dgm:t>
    </dgm:pt>
    <dgm:pt modelId="{499D9758-7747-4CED-A7F8-1D5E810EFA4E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On leave</a:t>
          </a:r>
          <a:endParaRPr lang="en-US" sz="1800" b="1" dirty="0">
            <a:latin typeface="+mj-lt"/>
          </a:endParaRPr>
        </a:p>
      </dgm:t>
    </dgm:pt>
    <dgm:pt modelId="{75049CDA-B9F5-4186-B91A-B8E09FB18BC1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Students</a:t>
          </a:r>
          <a:endParaRPr lang="en-US" sz="1800" b="1" dirty="0">
            <a:latin typeface="+mj-lt"/>
          </a:endParaRPr>
        </a:p>
      </dgm:t>
    </dgm:pt>
    <dgm:pt modelId="{3B4B85A8-C2A2-4C92-B2CB-FB8DBE8EA834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Does not include:</a:t>
          </a:r>
          <a:endParaRPr lang="en-US" sz="1800" b="1" dirty="0">
            <a:latin typeface="+mj-lt"/>
          </a:endParaRPr>
        </a:p>
      </dgm:t>
    </dgm:pt>
    <dgm:pt modelId="{45C47275-4300-44BE-BF67-7278F82F2EC7}" type="sibTrans" cxnId="{13FA32B3-98ED-45C7-A32F-1389AFE46413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612147E8-8CE4-4EA9-A976-2D31264E0543}" type="parTrans" cxnId="{13FA32B3-98ED-45C7-A32F-1389AFE46413}">
      <dgm:prSet/>
      <dgm:spPr/>
      <dgm:t>
        <a:bodyPr/>
        <a:lstStyle/>
        <a:p>
          <a:endParaRPr lang="en-US" sz="1800" b="1">
            <a:latin typeface="+mj-lt"/>
          </a:endParaRPr>
        </a:p>
      </dgm:t>
    </dgm:pt>
    <dgm:pt modelId="{71B41AB5-99FD-4D5F-96C1-8A635D5F7CD0}" type="sibTrans" cxnId="{FD8A6ABA-BD72-4E6F-B441-34B52A0ED121}">
      <dgm:prSet/>
      <dgm:spPr/>
      <dgm:t>
        <a:bodyPr/>
        <a:lstStyle/>
        <a:p>
          <a:endParaRPr lang="en-US"/>
        </a:p>
      </dgm:t>
    </dgm:pt>
    <dgm:pt modelId="{93D19507-F2D6-4061-9ED0-E08F3212F82E}" type="parTrans" cxnId="{FD8A6ABA-BD72-4E6F-B441-34B52A0ED121}">
      <dgm:prSet/>
      <dgm:spPr/>
      <dgm:t>
        <a:bodyPr/>
        <a:lstStyle/>
        <a:p>
          <a:endParaRPr lang="en-US"/>
        </a:p>
      </dgm:t>
    </dgm:pt>
    <dgm:pt modelId="{87E4FDF5-50AD-44CD-A2BE-4C9EF8504E57}" type="sibTrans" cxnId="{2092E83B-9A6E-4B65-885F-A06C8364C4EE}">
      <dgm:prSet/>
      <dgm:spPr/>
      <dgm:t>
        <a:bodyPr/>
        <a:lstStyle/>
        <a:p>
          <a:endParaRPr lang="en-US"/>
        </a:p>
      </dgm:t>
    </dgm:pt>
    <dgm:pt modelId="{0FA632FB-255A-4AA1-BB38-10E193E141F1}" type="parTrans" cxnId="{2092E83B-9A6E-4B65-885F-A06C8364C4EE}">
      <dgm:prSet/>
      <dgm:spPr/>
      <dgm:t>
        <a:bodyPr/>
        <a:lstStyle/>
        <a:p>
          <a:endParaRPr lang="en-US"/>
        </a:p>
      </dgm:t>
    </dgm:pt>
    <dgm:pt modelId="{459A59E7-90F3-4E76-BD3A-003B688C1F0C}" type="sibTrans" cxnId="{2F7E5FA0-8704-4383-93F9-59BFB5BEACB0}">
      <dgm:prSet/>
      <dgm:spPr/>
      <dgm:t>
        <a:bodyPr/>
        <a:lstStyle/>
        <a:p>
          <a:endParaRPr lang="en-US"/>
        </a:p>
      </dgm:t>
    </dgm:pt>
    <dgm:pt modelId="{3B4D3443-7A4E-4D9C-A594-E585F5379CFF}" type="parTrans" cxnId="{2F7E5FA0-8704-4383-93F9-59BFB5BEACB0}">
      <dgm:prSet/>
      <dgm:spPr/>
      <dgm:t>
        <a:bodyPr/>
        <a:lstStyle/>
        <a:p>
          <a:endParaRPr lang="en-US"/>
        </a:p>
      </dgm:t>
    </dgm:pt>
    <dgm:pt modelId="{F2CE0970-767D-4BBC-A271-60543471A8DE}" type="sibTrans" cxnId="{12C05944-A3B6-4D4A-AAA8-9304E75BF6AD}">
      <dgm:prSet/>
      <dgm:spPr/>
      <dgm:t>
        <a:bodyPr/>
        <a:lstStyle/>
        <a:p>
          <a:endParaRPr lang="en-US"/>
        </a:p>
      </dgm:t>
    </dgm:pt>
    <dgm:pt modelId="{DADD5BB6-E5F2-4C74-B646-C14530AAF8E7}" type="parTrans" cxnId="{12C05944-A3B6-4D4A-AAA8-9304E75BF6AD}">
      <dgm:prSet/>
      <dgm:spPr/>
      <dgm:t>
        <a:bodyPr/>
        <a:lstStyle/>
        <a:p>
          <a:endParaRPr lang="en-US"/>
        </a:p>
      </dgm:t>
    </dgm:pt>
    <dgm:pt modelId="{CAD98FA0-0D18-4499-89B3-A075C6248B2C}" type="sibTrans" cxnId="{352BD7A1-BAFE-49D3-88F2-BFFDDA293962}">
      <dgm:prSet/>
      <dgm:spPr/>
      <dgm:t>
        <a:bodyPr/>
        <a:lstStyle/>
        <a:p>
          <a:endParaRPr lang="en-US"/>
        </a:p>
      </dgm:t>
    </dgm:pt>
    <dgm:pt modelId="{5E8ED65C-3D54-40C8-B5B4-44FB5A835708}" type="parTrans" cxnId="{352BD7A1-BAFE-49D3-88F2-BFFDDA293962}">
      <dgm:prSet/>
      <dgm:spPr/>
      <dgm:t>
        <a:bodyPr/>
        <a:lstStyle/>
        <a:p>
          <a:endParaRPr lang="en-US"/>
        </a:p>
      </dgm:t>
    </dgm:pt>
    <dgm:pt modelId="{AD304711-30DF-4C29-B1D2-D8F3175E05C1}" type="pres">
      <dgm:prSet presAssocID="{92817C76-0538-4F29-A390-B6D6FB8041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6477B5-5908-458D-89D6-97F7EFE48CCA}" type="pres">
      <dgm:prSet presAssocID="{504DD9E0-1B3D-4D08-BF40-29BA784EF71D}" presName="composite" presStyleCnt="0"/>
      <dgm:spPr/>
    </dgm:pt>
    <dgm:pt modelId="{A7951EA9-DF46-4516-AC0B-633667BD8955}" type="pres">
      <dgm:prSet presAssocID="{504DD9E0-1B3D-4D08-BF40-29BA784EF7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22E4-6B6F-41B8-8D2A-BB73251014C1}" type="pres">
      <dgm:prSet presAssocID="{504DD9E0-1B3D-4D08-BF40-29BA784EF7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DA3B9-253E-40C5-9A17-4535D1B38429}" type="pres">
      <dgm:prSet presAssocID="{DCA0498E-4973-4182-8B45-978C6428FC97}" presName="space" presStyleCnt="0"/>
      <dgm:spPr/>
    </dgm:pt>
    <dgm:pt modelId="{759897A8-8909-4A9A-98BC-FF0366A8B4A3}" type="pres">
      <dgm:prSet presAssocID="{446E11F3-2C7F-4C4F-AD64-6E931C22C50E}" presName="composite" presStyleCnt="0"/>
      <dgm:spPr/>
    </dgm:pt>
    <dgm:pt modelId="{AE61000B-CE4C-4822-8020-D133279D7A86}" type="pres">
      <dgm:prSet presAssocID="{446E11F3-2C7F-4C4F-AD64-6E931C22C5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F2C-6D52-42EB-B653-1275EF6CC0D1}" type="pres">
      <dgm:prSet presAssocID="{446E11F3-2C7F-4C4F-AD64-6E931C22C50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8D248-EE81-4E24-95A9-C09CB59D5B9A}" type="pres">
      <dgm:prSet presAssocID="{C2F0D12D-D2D1-43DC-976A-74EC8187C2DD}" presName="space" presStyleCnt="0"/>
      <dgm:spPr/>
    </dgm:pt>
    <dgm:pt modelId="{EA2D46A3-E48B-44F9-B2A8-FB9C13F11C25}" type="pres">
      <dgm:prSet presAssocID="{A76CE6A5-3579-4B8A-BCE1-91D81A6D6733}" presName="composite" presStyleCnt="0"/>
      <dgm:spPr/>
    </dgm:pt>
    <dgm:pt modelId="{FCCDD899-D283-49A6-BC22-D18278760FE3}" type="pres">
      <dgm:prSet presAssocID="{A76CE6A5-3579-4B8A-BCE1-91D81A6D673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547BD-19DA-4CD2-84C6-9FAEF0A1C150}" type="pres">
      <dgm:prSet presAssocID="{A76CE6A5-3579-4B8A-BCE1-91D81A6D673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C2612-EF6B-4833-A723-E36FF0212352}" type="pres">
      <dgm:prSet presAssocID="{186F06EC-FE21-4E21-9FBB-EC2BAC38050D}" presName="space" presStyleCnt="0"/>
      <dgm:spPr/>
    </dgm:pt>
    <dgm:pt modelId="{007AEDA3-9D11-490A-91F6-1428DD92688C}" type="pres">
      <dgm:prSet presAssocID="{6B263670-17A1-4481-B797-D1B9CB424EE3}" presName="composite" presStyleCnt="0"/>
      <dgm:spPr/>
    </dgm:pt>
    <dgm:pt modelId="{C3F83C44-CED0-4967-BC82-BC7B9D97A737}" type="pres">
      <dgm:prSet presAssocID="{6B263670-17A1-4481-B797-D1B9CB424EE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CCF98-3961-4B51-89E6-0D440CAAC7F9}" type="pres">
      <dgm:prSet presAssocID="{6B263670-17A1-4481-B797-D1B9CB424EE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90816-CD6F-434D-98F4-2EAEFD59246A}" type="presOf" srcId="{3B4B85A8-C2A2-4C92-B2CB-FB8DBE8EA834}" destId="{D30822E4-6B6F-41B8-8D2A-BB73251014C1}" srcOrd="0" destOrd="1" presId="urn:microsoft.com/office/officeart/2005/8/layout/hList1"/>
    <dgm:cxn modelId="{03DD498F-A5DA-4831-84A8-8544F3464088}" srcId="{6B263670-17A1-4481-B797-D1B9CB424EE3}" destId="{615AD72E-4D64-444C-8D51-78AADFE4E687}" srcOrd="3" destOrd="0" parTransId="{34052777-3E06-42AA-A9E6-E9D4B428CAC2}" sibTransId="{07E3AFCD-CC54-4AFE-B87C-2244687AB606}"/>
    <dgm:cxn modelId="{45BE2C8D-8B4A-4F06-A2C3-37CEBF133EC4}" srcId="{446E11F3-2C7F-4C4F-AD64-6E931C22C50E}" destId="{300B9B85-755B-46A9-BAE2-F9CB78688400}" srcOrd="0" destOrd="0" parTransId="{19B6F74F-90D8-4C76-82CD-0A67FECE1109}" sibTransId="{B7185DAE-268A-4775-8FBE-5E894683901C}"/>
    <dgm:cxn modelId="{BB57C868-7D6E-49C4-9139-E060DD45F09E}" type="presOf" srcId="{300B9B85-755B-46A9-BAE2-F9CB78688400}" destId="{7A0E9F2C-6D52-42EB-B653-1275EF6CC0D1}" srcOrd="0" destOrd="0" presId="urn:microsoft.com/office/officeart/2005/8/layout/hList1"/>
    <dgm:cxn modelId="{46527E08-EACC-4C21-9135-F641A6908996}" type="presOf" srcId="{6B70F9B4-04C7-43F9-AAA5-E539B9B2BEF5}" destId="{7A0E9F2C-6D52-42EB-B653-1275EF6CC0D1}" srcOrd="0" destOrd="3" presId="urn:microsoft.com/office/officeart/2005/8/layout/hList1"/>
    <dgm:cxn modelId="{6CA3155A-8574-4719-B3CF-BF12776408BD}" type="presOf" srcId="{CA9FDC4E-7B00-4D1B-BF6F-864DB0F5FA7B}" destId="{865CCF98-3961-4B51-89E6-0D440CAAC7F9}" srcOrd="0" destOrd="1" presId="urn:microsoft.com/office/officeart/2005/8/layout/hList1"/>
    <dgm:cxn modelId="{8DBA4C02-A60F-4C24-8F8D-173937740FFD}" type="presOf" srcId="{9DAE705B-27D1-437A-BAE7-58267C35948C}" destId="{7A0E9F2C-6D52-42EB-B653-1275EF6CC0D1}" srcOrd="0" destOrd="2" presId="urn:microsoft.com/office/officeart/2005/8/layout/hList1"/>
    <dgm:cxn modelId="{7CA48797-DB8C-4F95-A51A-73D528F83600}" type="presOf" srcId="{615AD72E-4D64-444C-8D51-78AADFE4E687}" destId="{865CCF98-3961-4B51-89E6-0D440CAAC7F9}" srcOrd="0" destOrd="3" presId="urn:microsoft.com/office/officeart/2005/8/layout/hList1"/>
    <dgm:cxn modelId="{C8D0B70A-448F-4823-9BCB-11920FD02208}" srcId="{1BECC5DF-9C75-4447-BEB9-6F728DEA37B1}" destId="{6B70F9B4-04C7-43F9-AAA5-E539B9B2BEF5}" srcOrd="1" destOrd="0" parTransId="{679D8417-4A05-427D-A5D0-3E965AC5EBC4}" sibTransId="{BBC3EFB4-D28E-44F7-A2AD-59A7EB2750AB}"/>
    <dgm:cxn modelId="{DE046FF2-0864-4550-886D-E4ED67D102B7}" srcId="{6B263670-17A1-4481-B797-D1B9CB424EE3}" destId="{CA9FDC4E-7B00-4D1B-BF6F-864DB0F5FA7B}" srcOrd="1" destOrd="0" parTransId="{FBE59067-E6AE-46C4-B717-C2955B050F07}" sibTransId="{5D82FDC5-A361-4C63-A8E5-3904483A5785}"/>
    <dgm:cxn modelId="{12E93995-4AE3-4CE4-8E77-765ADCA46A82}" srcId="{A76CE6A5-3579-4B8A-BCE1-91D81A6D6733}" destId="{E4E65B9A-38FD-4513-9BCD-E0672A43D620}" srcOrd="0" destOrd="0" parTransId="{2CEFCBC7-1487-4649-891B-37F3A2EE0721}" sibTransId="{F4B77F01-E2B5-4913-82EB-553085F5A61F}"/>
    <dgm:cxn modelId="{9602B733-31EC-40B0-B787-BEFDF09364B8}" type="presOf" srcId="{446E11F3-2C7F-4C4F-AD64-6E931C22C50E}" destId="{AE61000B-CE4C-4822-8020-D133279D7A86}" srcOrd="0" destOrd="0" presId="urn:microsoft.com/office/officeart/2005/8/layout/hList1"/>
    <dgm:cxn modelId="{AD29D7D2-D88B-418F-98EE-73E2786303AA}" srcId="{92817C76-0538-4F29-A390-B6D6FB8041F7}" destId="{A76CE6A5-3579-4B8A-BCE1-91D81A6D6733}" srcOrd="2" destOrd="0" parTransId="{63832AC3-733A-4E78-8DC7-A06467CBE380}" sibTransId="{186F06EC-FE21-4E21-9FBB-EC2BAC38050D}"/>
    <dgm:cxn modelId="{789B2484-6391-4082-A8A9-003EC87D36C6}" srcId="{6B263670-17A1-4481-B797-D1B9CB424EE3}" destId="{ED9FB359-2FB4-40AF-B3A7-9A201B96D56D}" srcOrd="0" destOrd="0" parTransId="{959AA432-1689-4A72-BDA0-6701D47B1789}" sibTransId="{13896B9B-E23C-4B09-9934-B92268E444D8}"/>
    <dgm:cxn modelId="{407AA9AF-668B-4194-8EB2-5EB68846806D}" srcId="{A76CE6A5-3579-4B8A-BCE1-91D81A6D6733}" destId="{34E4897D-11A2-44E7-9EE5-4F378E2A7ADD}" srcOrd="3" destOrd="0" parTransId="{99503AD8-7586-4F72-859A-7B3D97E713BA}" sibTransId="{3AA8293B-3CAE-4769-B3E6-9E3262D0A34C}"/>
    <dgm:cxn modelId="{FD8A6ABA-BD72-4E6F-B441-34B52A0ED121}" srcId="{3B4B85A8-C2A2-4C92-B2CB-FB8DBE8EA834}" destId="{9F8FA047-7EAC-4CD4-9753-97EDBDE24FCC}" srcOrd="4" destOrd="0" parTransId="{93D19507-F2D6-4061-9ED0-E08F3212F82E}" sibTransId="{71B41AB5-99FD-4D5F-96C1-8A635D5F7CD0}"/>
    <dgm:cxn modelId="{4AAE1F35-0BF7-4B4D-B174-2620C2CCBE89}" type="presOf" srcId="{ED9FB359-2FB4-40AF-B3A7-9A201B96D56D}" destId="{865CCF98-3961-4B51-89E6-0D440CAAC7F9}" srcOrd="0" destOrd="0" presId="urn:microsoft.com/office/officeart/2005/8/layout/hList1"/>
    <dgm:cxn modelId="{93496FD2-0AB6-436A-9625-423FF45900C9}" srcId="{504DD9E0-1B3D-4D08-BF40-29BA784EF71D}" destId="{A40675E8-2464-4659-A538-7EE2C5D4CAAB}" srcOrd="0" destOrd="0" parTransId="{5D265668-6CB6-467F-82F5-5C6762996AE6}" sibTransId="{FDD92954-929D-4834-9134-CC02D77C737F}"/>
    <dgm:cxn modelId="{A16C9C7F-8C87-4E14-8681-B94089E4A167}" type="presOf" srcId="{D7676B98-BDF5-45CF-AC76-A252836D43EC}" destId="{D30822E4-6B6F-41B8-8D2A-BB73251014C1}" srcOrd="0" destOrd="5" presId="urn:microsoft.com/office/officeart/2005/8/layout/hList1"/>
    <dgm:cxn modelId="{64C9642B-255B-4731-BFF9-A5848F947B48}" type="presOf" srcId="{8355E42F-7CF5-4118-AE32-449D14A57DD0}" destId="{3AE547BD-19DA-4CD2-84C6-9FAEF0A1C150}" srcOrd="0" destOrd="2" presId="urn:microsoft.com/office/officeart/2005/8/layout/hList1"/>
    <dgm:cxn modelId="{A313A6CC-F4E7-442D-8B92-ADE651104ACE}" srcId="{446E11F3-2C7F-4C4F-AD64-6E931C22C50E}" destId="{1BECC5DF-9C75-4447-BEB9-6F728DEA37B1}" srcOrd="1" destOrd="0" parTransId="{6D4D4F45-CFA2-4585-AE14-53E7EACEAC8D}" sibTransId="{81843095-E216-4DA8-9B6F-88ECC47A2C5F}"/>
    <dgm:cxn modelId="{347B293E-9A8A-4239-A443-57C3D48E53A5}" type="presOf" srcId="{A40675E8-2464-4659-A538-7EE2C5D4CAAB}" destId="{D30822E4-6B6F-41B8-8D2A-BB73251014C1}" srcOrd="0" destOrd="0" presId="urn:microsoft.com/office/officeart/2005/8/layout/hList1"/>
    <dgm:cxn modelId="{71117C5E-994D-4996-A78C-A5916C254214}" srcId="{92817C76-0538-4F29-A390-B6D6FB8041F7}" destId="{6B263670-17A1-4481-B797-D1B9CB424EE3}" srcOrd="3" destOrd="0" parTransId="{AB363C3A-125F-4390-A69C-A091ABF96788}" sibTransId="{D71E2FC8-ACDB-4FE3-AFAA-81C014AA68EE}"/>
    <dgm:cxn modelId="{F99A5096-C24F-46C0-801B-C96B1D915BFC}" srcId="{A76CE6A5-3579-4B8A-BCE1-91D81A6D6733}" destId="{8355E42F-7CF5-4118-AE32-449D14A57DD0}" srcOrd="2" destOrd="0" parTransId="{E5DBAFB4-7B71-4663-95FF-EC5C0984824F}" sibTransId="{B32A05B2-633B-4A32-AF76-E71A2249FE6A}"/>
    <dgm:cxn modelId="{2F7E5FA0-8704-4383-93F9-59BFB5BEACB0}" srcId="{3B4B85A8-C2A2-4C92-B2CB-FB8DBE8EA834}" destId="{556512E7-164A-4DC1-BBD2-ECAB5DA28F08}" srcOrd="2" destOrd="0" parTransId="{3B4D3443-7A4E-4D9C-A594-E585F5379CFF}" sibTransId="{459A59E7-90F3-4E76-BD3A-003B688C1F0C}"/>
    <dgm:cxn modelId="{DD66484B-01E3-4D96-9D01-9B7859A371B4}" type="presOf" srcId="{E4E65B9A-38FD-4513-9BCD-E0672A43D620}" destId="{3AE547BD-19DA-4CD2-84C6-9FAEF0A1C150}" srcOrd="0" destOrd="0" presId="urn:microsoft.com/office/officeart/2005/8/layout/hList1"/>
    <dgm:cxn modelId="{A84898E5-E7DD-42A2-ABC8-B83DA5734B49}" type="presOf" srcId="{6B263670-17A1-4481-B797-D1B9CB424EE3}" destId="{C3F83C44-CED0-4967-BC82-BC7B9D97A737}" srcOrd="0" destOrd="0" presId="urn:microsoft.com/office/officeart/2005/8/layout/hList1"/>
    <dgm:cxn modelId="{49D7388B-9482-405F-AA99-2AF5E4711132}" type="presOf" srcId="{66425971-92DB-4A0E-AEF7-E56E3629BCE8}" destId="{D30822E4-6B6F-41B8-8D2A-BB73251014C1}" srcOrd="0" destOrd="7" presId="urn:microsoft.com/office/officeart/2005/8/layout/hList1"/>
    <dgm:cxn modelId="{352BD7A1-BAFE-49D3-88F2-BFFDDA293962}" srcId="{3B4B85A8-C2A2-4C92-B2CB-FB8DBE8EA834}" destId="{75049CDA-B9F5-4186-B91A-B8E09FB18BC1}" srcOrd="0" destOrd="0" parTransId="{5E8ED65C-3D54-40C8-B5B4-44FB5A835708}" sibTransId="{CAD98FA0-0D18-4499-89B3-A075C6248B2C}"/>
    <dgm:cxn modelId="{FA47B07F-175F-4F32-8E28-E2B3F4D9C6D4}" srcId="{A76CE6A5-3579-4B8A-BCE1-91D81A6D6733}" destId="{17E2965D-D8DE-4578-B7C4-9ED3828D7C76}" srcOrd="1" destOrd="0" parTransId="{71ABCA4A-3795-4DE8-98B7-57C3DC7E3F2F}" sibTransId="{B6A3CE49-D77B-429A-953C-337CBDC0ACFA}"/>
    <dgm:cxn modelId="{E4F65B3E-8154-43FE-BC43-7DA3BC641EDA}" type="presOf" srcId="{CD51A801-A59B-4FB7-BE85-0B4A917330BC}" destId="{865CCF98-3961-4B51-89E6-0D440CAAC7F9}" srcOrd="0" destOrd="2" presId="urn:microsoft.com/office/officeart/2005/8/layout/hList1"/>
    <dgm:cxn modelId="{2092E83B-9A6E-4B65-885F-A06C8364C4EE}" srcId="{3B4B85A8-C2A2-4C92-B2CB-FB8DBE8EA834}" destId="{D7676B98-BDF5-45CF-AC76-A252836D43EC}" srcOrd="3" destOrd="0" parTransId="{0FA632FB-255A-4AA1-BB38-10E193E141F1}" sibTransId="{87E4FDF5-50AD-44CD-A2BE-4C9EF8504E57}"/>
    <dgm:cxn modelId="{C6B57F5F-6D8D-4982-9F85-49E6BB55C951}" srcId="{6B263670-17A1-4481-B797-D1B9CB424EE3}" destId="{CD51A801-A59B-4FB7-BE85-0B4A917330BC}" srcOrd="2" destOrd="0" parTransId="{F5ABF5F6-5BD0-4C25-9460-9CBF5CEC2737}" sibTransId="{B5FEEC5C-3A48-4E3D-A41A-5A1471F5F4C6}"/>
    <dgm:cxn modelId="{05FCE12F-7920-4B8A-BA35-ACCF8DB81624}" type="presOf" srcId="{17E2965D-D8DE-4578-B7C4-9ED3828D7C76}" destId="{3AE547BD-19DA-4CD2-84C6-9FAEF0A1C150}" srcOrd="0" destOrd="1" presId="urn:microsoft.com/office/officeart/2005/8/layout/hList1"/>
    <dgm:cxn modelId="{D34FA7C8-A62E-4D34-9138-B975B19D6935}" type="presOf" srcId="{1BECC5DF-9C75-4447-BEB9-6F728DEA37B1}" destId="{7A0E9F2C-6D52-42EB-B653-1275EF6CC0D1}" srcOrd="0" destOrd="1" presId="urn:microsoft.com/office/officeart/2005/8/layout/hList1"/>
    <dgm:cxn modelId="{12C05944-A3B6-4D4A-AAA8-9304E75BF6AD}" srcId="{3B4B85A8-C2A2-4C92-B2CB-FB8DBE8EA834}" destId="{499D9758-7747-4CED-A7F8-1D5E810EFA4E}" srcOrd="1" destOrd="0" parTransId="{DADD5BB6-E5F2-4C74-B646-C14530AAF8E7}" sibTransId="{F2CE0970-767D-4BBC-A271-60543471A8DE}"/>
    <dgm:cxn modelId="{1B0B7298-8DA9-45C7-B559-36A88A201637}" srcId="{92817C76-0538-4F29-A390-B6D6FB8041F7}" destId="{504DD9E0-1B3D-4D08-BF40-29BA784EF71D}" srcOrd="0" destOrd="0" parTransId="{213E453B-3843-47F7-ABC7-7FB374BBAD17}" sibTransId="{DCA0498E-4973-4182-8B45-978C6428FC97}"/>
    <dgm:cxn modelId="{ED2E46C7-CD12-40C2-AF27-1033E2369FB6}" srcId="{1BECC5DF-9C75-4447-BEB9-6F728DEA37B1}" destId="{9DAE705B-27D1-437A-BAE7-58267C35948C}" srcOrd="0" destOrd="0" parTransId="{7645740E-D2CA-4E73-8C0A-AF7F8A7B5B2B}" sibTransId="{28B2E4C8-235A-4E0D-B2D3-BB75B32C4B9C}"/>
    <dgm:cxn modelId="{DEB8AD3E-5106-4AB5-AAE9-EDFAD9C31015}" type="presOf" srcId="{34E4897D-11A2-44E7-9EE5-4F378E2A7ADD}" destId="{3AE547BD-19DA-4CD2-84C6-9FAEF0A1C150}" srcOrd="0" destOrd="3" presId="urn:microsoft.com/office/officeart/2005/8/layout/hList1"/>
    <dgm:cxn modelId="{976582AC-A0F7-41FA-85CA-CF2D8691A300}" type="presOf" srcId="{E3C88032-CBC9-4266-BF00-19F05BF15B87}" destId="{7A0E9F2C-6D52-42EB-B653-1275EF6CC0D1}" srcOrd="0" destOrd="5" presId="urn:microsoft.com/office/officeart/2005/8/layout/hList1"/>
    <dgm:cxn modelId="{F6113F8B-7365-4AE5-B38F-3BCD17A0E20F}" srcId="{446E11F3-2C7F-4C4F-AD64-6E931C22C50E}" destId="{E3C88032-CBC9-4266-BF00-19F05BF15B87}" srcOrd="2" destOrd="0" parTransId="{269905D8-5731-4AEF-AE26-EA6B05DF15D1}" sibTransId="{6185532E-D8A7-4502-B94C-C8AD5E411843}"/>
    <dgm:cxn modelId="{93DF5658-BA38-441F-B228-A1FB33568A05}" type="presOf" srcId="{92817C76-0538-4F29-A390-B6D6FB8041F7}" destId="{AD304711-30DF-4C29-B1D2-D8F3175E05C1}" srcOrd="0" destOrd="0" presId="urn:microsoft.com/office/officeart/2005/8/layout/hList1"/>
    <dgm:cxn modelId="{7CC982EE-9804-4232-B5A6-1CC721617D4E}" type="presOf" srcId="{499D9758-7747-4CED-A7F8-1D5E810EFA4E}" destId="{D30822E4-6B6F-41B8-8D2A-BB73251014C1}" srcOrd="0" destOrd="3" presId="urn:microsoft.com/office/officeart/2005/8/layout/hList1"/>
    <dgm:cxn modelId="{95CB32EA-707B-475D-8843-387380638574}" type="presOf" srcId="{A76CE6A5-3579-4B8A-BCE1-91D81A6D6733}" destId="{FCCDD899-D283-49A6-BC22-D18278760FE3}" srcOrd="0" destOrd="0" presId="urn:microsoft.com/office/officeart/2005/8/layout/hList1"/>
    <dgm:cxn modelId="{13FA32B3-98ED-45C7-A32F-1389AFE46413}" srcId="{504DD9E0-1B3D-4D08-BF40-29BA784EF71D}" destId="{3B4B85A8-C2A2-4C92-B2CB-FB8DBE8EA834}" srcOrd="1" destOrd="0" parTransId="{612147E8-8CE4-4EA9-A976-2D31264E0543}" sibTransId="{45C47275-4300-44BE-BF67-7278F82F2EC7}"/>
    <dgm:cxn modelId="{41D05641-02E5-4D7A-9B52-184405A8D216}" srcId="{3B4B85A8-C2A2-4C92-B2CB-FB8DBE8EA834}" destId="{66425971-92DB-4A0E-AEF7-E56E3629BCE8}" srcOrd="5" destOrd="0" parTransId="{10937B5C-0725-45AA-AC1D-7FA3F0ECB713}" sibTransId="{E13B3638-80AE-4442-9376-ACCAB34265BA}"/>
    <dgm:cxn modelId="{B7DB2039-510B-4580-993A-519DC1F16DD0}" srcId="{1BECC5DF-9C75-4447-BEB9-6F728DEA37B1}" destId="{66156E8F-C190-40FB-AB92-D6BB757CDD7E}" srcOrd="2" destOrd="0" parTransId="{F2101847-EDFF-4788-A52B-7389C72B2560}" sibTransId="{DE69B77C-0E0E-4F97-A16A-B3CB51A6EB00}"/>
    <dgm:cxn modelId="{84493541-1F9A-4BAF-8D0C-CF126F1BBE47}" type="presOf" srcId="{9F8FA047-7EAC-4CD4-9753-97EDBDE24FCC}" destId="{D30822E4-6B6F-41B8-8D2A-BB73251014C1}" srcOrd="0" destOrd="6" presId="urn:microsoft.com/office/officeart/2005/8/layout/hList1"/>
    <dgm:cxn modelId="{C71C257F-FECD-4497-9C11-605D3A9A5552}" type="presOf" srcId="{504DD9E0-1B3D-4D08-BF40-29BA784EF71D}" destId="{A7951EA9-DF46-4516-AC0B-633667BD8955}" srcOrd="0" destOrd="0" presId="urn:microsoft.com/office/officeart/2005/8/layout/hList1"/>
    <dgm:cxn modelId="{CB64F56D-5DF1-4563-888A-A1B4FFF5D8E5}" srcId="{92817C76-0538-4F29-A390-B6D6FB8041F7}" destId="{446E11F3-2C7F-4C4F-AD64-6E931C22C50E}" srcOrd="1" destOrd="0" parTransId="{611CA756-372C-417B-8B52-6CFF541A546E}" sibTransId="{C2F0D12D-D2D1-43DC-976A-74EC8187C2DD}"/>
    <dgm:cxn modelId="{EFE7C413-8948-4603-8C57-18D0BCF0DEAD}" type="presOf" srcId="{66156E8F-C190-40FB-AB92-D6BB757CDD7E}" destId="{7A0E9F2C-6D52-42EB-B653-1275EF6CC0D1}" srcOrd="0" destOrd="4" presId="urn:microsoft.com/office/officeart/2005/8/layout/hList1"/>
    <dgm:cxn modelId="{A1C3D556-BA48-4F2A-BD01-BE8635A34724}" type="presOf" srcId="{75049CDA-B9F5-4186-B91A-B8E09FB18BC1}" destId="{D30822E4-6B6F-41B8-8D2A-BB73251014C1}" srcOrd="0" destOrd="2" presId="urn:microsoft.com/office/officeart/2005/8/layout/hList1"/>
    <dgm:cxn modelId="{A222C396-225E-49A4-9DFB-104DE245FE10}" type="presOf" srcId="{556512E7-164A-4DC1-BBD2-ECAB5DA28F08}" destId="{D30822E4-6B6F-41B8-8D2A-BB73251014C1}" srcOrd="0" destOrd="4" presId="urn:microsoft.com/office/officeart/2005/8/layout/hList1"/>
    <dgm:cxn modelId="{E1F8F8F0-5174-4820-836D-95F2BF7F0793}" type="presParOf" srcId="{AD304711-30DF-4C29-B1D2-D8F3175E05C1}" destId="{936477B5-5908-458D-89D6-97F7EFE48CCA}" srcOrd="0" destOrd="0" presId="urn:microsoft.com/office/officeart/2005/8/layout/hList1"/>
    <dgm:cxn modelId="{4041089A-F27A-45F5-A75A-3161D956E15F}" type="presParOf" srcId="{936477B5-5908-458D-89D6-97F7EFE48CCA}" destId="{A7951EA9-DF46-4516-AC0B-633667BD8955}" srcOrd="0" destOrd="0" presId="urn:microsoft.com/office/officeart/2005/8/layout/hList1"/>
    <dgm:cxn modelId="{3F14172B-02F8-4FCA-BFE3-206B6AB637ED}" type="presParOf" srcId="{936477B5-5908-458D-89D6-97F7EFE48CCA}" destId="{D30822E4-6B6F-41B8-8D2A-BB73251014C1}" srcOrd="1" destOrd="0" presId="urn:microsoft.com/office/officeart/2005/8/layout/hList1"/>
    <dgm:cxn modelId="{2AF22AA4-6463-4A18-9349-E247429A452A}" type="presParOf" srcId="{AD304711-30DF-4C29-B1D2-D8F3175E05C1}" destId="{697DA3B9-253E-40C5-9A17-4535D1B38429}" srcOrd="1" destOrd="0" presId="urn:microsoft.com/office/officeart/2005/8/layout/hList1"/>
    <dgm:cxn modelId="{A702AE9F-3A1C-44AE-985E-D4695AE3001A}" type="presParOf" srcId="{AD304711-30DF-4C29-B1D2-D8F3175E05C1}" destId="{759897A8-8909-4A9A-98BC-FF0366A8B4A3}" srcOrd="2" destOrd="0" presId="urn:microsoft.com/office/officeart/2005/8/layout/hList1"/>
    <dgm:cxn modelId="{626EFCD3-0DAE-4448-B7C8-55994A7DBA57}" type="presParOf" srcId="{759897A8-8909-4A9A-98BC-FF0366A8B4A3}" destId="{AE61000B-CE4C-4822-8020-D133279D7A86}" srcOrd="0" destOrd="0" presId="urn:microsoft.com/office/officeart/2005/8/layout/hList1"/>
    <dgm:cxn modelId="{C67DD7D1-61F2-40F1-9FC9-E23F8D78F1CA}" type="presParOf" srcId="{759897A8-8909-4A9A-98BC-FF0366A8B4A3}" destId="{7A0E9F2C-6D52-42EB-B653-1275EF6CC0D1}" srcOrd="1" destOrd="0" presId="urn:microsoft.com/office/officeart/2005/8/layout/hList1"/>
    <dgm:cxn modelId="{C82C1C78-4E63-40EA-90B9-5A10B73A95CC}" type="presParOf" srcId="{AD304711-30DF-4C29-B1D2-D8F3175E05C1}" destId="{1E08D248-EE81-4E24-95A9-C09CB59D5B9A}" srcOrd="3" destOrd="0" presId="urn:microsoft.com/office/officeart/2005/8/layout/hList1"/>
    <dgm:cxn modelId="{E0F3DD94-4C82-4C22-B6EA-1049292E9010}" type="presParOf" srcId="{AD304711-30DF-4C29-B1D2-D8F3175E05C1}" destId="{EA2D46A3-E48B-44F9-B2A8-FB9C13F11C25}" srcOrd="4" destOrd="0" presId="urn:microsoft.com/office/officeart/2005/8/layout/hList1"/>
    <dgm:cxn modelId="{EAA62FCB-36F4-45A3-A574-4A41652CC15A}" type="presParOf" srcId="{EA2D46A3-E48B-44F9-B2A8-FB9C13F11C25}" destId="{FCCDD899-D283-49A6-BC22-D18278760FE3}" srcOrd="0" destOrd="0" presId="urn:microsoft.com/office/officeart/2005/8/layout/hList1"/>
    <dgm:cxn modelId="{64548C41-4EF3-46FD-B48D-586EB0044C30}" type="presParOf" srcId="{EA2D46A3-E48B-44F9-B2A8-FB9C13F11C25}" destId="{3AE547BD-19DA-4CD2-84C6-9FAEF0A1C150}" srcOrd="1" destOrd="0" presId="urn:microsoft.com/office/officeart/2005/8/layout/hList1"/>
    <dgm:cxn modelId="{979A68BA-1705-40D3-9D32-E71BE8629317}" type="presParOf" srcId="{AD304711-30DF-4C29-B1D2-D8F3175E05C1}" destId="{BEDC2612-EF6B-4833-A723-E36FF0212352}" srcOrd="5" destOrd="0" presId="urn:microsoft.com/office/officeart/2005/8/layout/hList1"/>
    <dgm:cxn modelId="{7DA7CA52-69DA-463B-A076-7FABF7C23AF7}" type="presParOf" srcId="{AD304711-30DF-4C29-B1D2-D8F3175E05C1}" destId="{007AEDA3-9D11-490A-91F6-1428DD92688C}" srcOrd="6" destOrd="0" presId="urn:microsoft.com/office/officeart/2005/8/layout/hList1"/>
    <dgm:cxn modelId="{DC96AD63-E0A3-487B-A878-CC80A54B7670}" type="presParOf" srcId="{007AEDA3-9D11-490A-91F6-1428DD92688C}" destId="{C3F83C44-CED0-4967-BC82-BC7B9D97A737}" srcOrd="0" destOrd="0" presId="urn:microsoft.com/office/officeart/2005/8/layout/hList1"/>
    <dgm:cxn modelId="{7E699683-620B-45B9-BCC0-3F0F0E9138C7}" type="presParOf" srcId="{007AEDA3-9D11-490A-91F6-1428DD92688C}" destId="{865CCF98-3961-4B51-89E6-0D440CAAC7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74422C72-F19E-4B3E-ADCE-D2482A3E82E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8"/>
            <a:ext cx="2982641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8"/>
            <a:ext cx="2982641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F5EEA1A7-8424-4EE9-92DE-3812BCE6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95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BE549D7A-D225-4A01-BC24-48E7C27301C0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8B7AF34F-E639-4C71-B7B9-48D34756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0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5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12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7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5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93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Acting titles are now Academic Short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19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5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7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40000-DAEE-497B-BF91-4C246956CA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6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0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0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4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4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F34F-E639-4C71-B7B9-48D34756FF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0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r="3564"/>
          <a:stretch/>
        </p:blipFill>
        <p:spPr bwMode="auto">
          <a:xfrm>
            <a:off x="0" y="222250"/>
            <a:ext cx="914400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580_07_119_selec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254"/>
          <a:stretch/>
        </p:blipFill>
        <p:spPr>
          <a:xfrm>
            <a:off x="-8468" y="200377"/>
            <a:ext cx="9144001" cy="6663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65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0957_12_052_selec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/>
          <a:stretch/>
        </p:blipFill>
        <p:spPr>
          <a:xfrm>
            <a:off x="0" y="211666"/>
            <a:ext cx="9144000" cy="6646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+mn-lt"/>
              <a:cs typeface="Times"/>
            </a:endParaRPr>
          </a:p>
        </p:txBody>
      </p:sp>
      <p:pic>
        <p:nvPicPr>
          <p:cNvPr id="10" name="Picture 9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SESQUI_FullColor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t="22592" r="12367" b="46049"/>
          <a:stretch/>
        </p:blipFill>
        <p:spPr>
          <a:xfrm>
            <a:off x="285749" y="393126"/>
            <a:ext cx="2116667" cy="11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295400"/>
            <a:ext cx="8678863" cy="4456113"/>
          </a:xfrm>
        </p:spPr>
        <p:txBody>
          <a:bodyPr/>
          <a:lstStyle>
            <a:lvl1pPr>
              <a:defRPr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94125" y="365168"/>
            <a:ext cx="7778073" cy="685800"/>
          </a:xfrm>
        </p:spPr>
        <p:txBody>
          <a:bodyPr>
            <a:normAutofit/>
          </a:bodyPr>
          <a:lstStyle>
            <a:lvl1pPr algn="l">
              <a:defRPr sz="3600"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304800" y="304800"/>
            <a:ext cx="880533" cy="8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 descr="cu screen b31b1b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304800" y="304800"/>
            <a:ext cx="880533" cy="8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1" r:id="rId4"/>
    <p:sldLayoutId id="2147483660" r:id="rId5"/>
    <p:sldLayoutId id="2147483664" r:id="rId6"/>
    <p:sldLayoutId id="2147483650" r:id="rId7"/>
    <p:sldLayoutId id="2147483657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rp.dpb.cornell.edu/university-factbook/employe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rnellirp.wpengine.com/tableau_visual/factbook-nonacademic-staff" TargetMode="External"/><Relationship Id="rId4" Type="http://schemas.openxmlformats.org/officeDocument/2006/relationships/hyperlink" Target="http://cornellirp.wpengine.com/tableau_visual/factbook-academic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Counting Employees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929187" cy="1066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IRP Data Reporting Brown Bag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Meeting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February 24, 2017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February 27, 2019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18013815"/>
              </p:ext>
            </p:extLst>
          </p:nvPr>
        </p:nvGraphicFramePr>
        <p:xfrm>
          <a:off x="1219200" y="457200"/>
          <a:ext cx="7620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28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difficulty in following old methodology; </a:t>
            </a:r>
            <a:r>
              <a:rPr lang="en-US" u="sng" dirty="0" smtClean="0"/>
              <a:t>not sustainable and a lot of work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Re-thinking around oracle models in an IRP </a:t>
            </a:r>
            <a:r>
              <a:rPr lang="en-US" dirty="0" err="1" smtClean="0"/>
              <a:t>datamart</a:t>
            </a:r>
            <a:r>
              <a:rPr lang="en-US" dirty="0" smtClean="0"/>
              <a:t>.  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-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8657873" cy="506571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Nov 1 2018… </a:t>
            </a:r>
          </a:p>
          <a:p>
            <a:pPr marL="514350" indent="-457200"/>
            <a:r>
              <a:rPr lang="en-US" sz="2400" dirty="0"/>
              <a:t>C</a:t>
            </a:r>
            <a:r>
              <a:rPr lang="en-US" sz="2400" dirty="0" smtClean="0"/>
              <a:t>ombine old APDB extracts, PeopleSoft PAIDS reports, Workday AIS dataset and Workday PAIDS reports and keep all jobs (Primary and secondary, all populations*).  </a:t>
            </a:r>
            <a:r>
              <a:rPr lang="en-US" sz="2400" u="sng" dirty="0" smtClean="0"/>
              <a:t>PAIDS is now data of record, all years.  </a:t>
            </a:r>
          </a:p>
          <a:p>
            <a:pPr marL="514350" indent="-457200"/>
            <a:r>
              <a:rPr lang="en-US" sz="2400" dirty="0" smtClean="0"/>
              <a:t>Logic for “primary” job, when there are multiple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 smtClean="0"/>
              <a:t>Professorial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 smtClean="0"/>
              <a:t>Acad Professional (if paid)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 smtClean="0"/>
              <a:t>Acad Administrator (if paid)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 smtClean="0"/>
              <a:t>Staff &amp; Union (if paid)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 smtClean="0"/>
              <a:t>PostDocs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 smtClean="0"/>
              <a:t>Academic Other (short-term) (if paid)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 smtClean="0"/>
              <a:t>Students (if paid)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 smtClean="0"/>
              <a:t>Temps (if paid)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-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8657873" cy="506571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Nov 1 2018… </a:t>
            </a:r>
          </a:p>
          <a:p>
            <a:pPr marL="57150" indent="0">
              <a:buNone/>
            </a:pPr>
            <a:endParaRPr lang="en-US" dirty="0" smtClean="0"/>
          </a:p>
          <a:p>
            <a:pPr lvl="1"/>
            <a:r>
              <a:rPr lang="en-US" sz="2000" dirty="0"/>
              <a:t>Summarized FTE, summarized work hrs/week calculated to determine part time/full </a:t>
            </a:r>
            <a:r>
              <a:rPr lang="en-US" sz="2000" dirty="0" smtClean="0"/>
              <a:t>time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Additional files created or merged in:  </a:t>
            </a:r>
          </a:p>
          <a:p>
            <a:pPr lvl="2"/>
            <a:r>
              <a:rPr lang="en-US" sz="1600" dirty="0" smtClean="0"/>
              <a:t>Labor Distribution</a:t>
            </a:r>
            <a:r>
              <a:rPr lang="en-US" sz="1600" dirty="0"/>
              <a:t> </a:t>
            </a:r>
            <a:r>
              <a:rPr lang="en-US" sz="1600" dirty="0" smtClean="0"/>
              <a:t>(% paid by fund group)</a:t>
            </a:r>
          </a:p>
          <a:p>
            <a:pPr lvl="2"/>
            <a:r>
              <a:rPr lang="en-US" sz="1600" dirty="0" smtClean="0"/>
              <a:t>Current Organizational Schema</a:t>
            </a:r>
          </a:p>
          <a:p>
            <a:pPr lvl="2"/>
            <a:r>
              <a:rPr lang="en-US" sz="1600" dirty="0" smtClean="0"/>
              <a:t>Current Job Code Attributes</a:t>
            </a:r>
          </a:p>
          <a:p>
            <a:pPr lvl="2"/>
            <a:r>
              <a:rPr lang="en-US" sz="1600" dirty="0" smtClean="0"/>
              <a:t>Degrees for Academics (2017 on)</a:t>
            </a:r>
          </a:p>
          <a:p>
            <a:pPr lvl="2"/>
            <a:r>
              <a:rPr lang="en-US" sz="1600" dirty="0" smtClean="0"/>
              <a:t>Leave Types (2013 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-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2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219200"/>
            <a:ext cx="8657873" cy="506571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Feb 2019  Factbook updated… </a:t>
            </a:r>
          </a:p>
          <a:p>
            <a:pPr marL="57150" indent="0">
              <a:buNone/>
            </a:pPr>
            <a:r>
              <a:rPr lang="en-US" dirty="0" smtClean="0"/>
              <a:t>Implications:</a:t>
            </a:r>
          </a:p>
          <a:p>
            <a:pPr marL="57150" indent="0">
              <a:buNone/>
            </a:pPr>
            <a:endParaRPr lang="en-US" sz="1100" dirty="0" smtClean="0"/>
          </a:p>
          <a:p>
            <a:pPr marL="57150" indent="0">
              <a:buNone/>
            </a:pPr>
            <a:r>
              <a:rPr lang="en-US" sz="2000" dirty="0" smtClean="0"/>
              <a:t>Historical data changed in some situations:</a:t>
            </a:r>
          </a:p>
          <a:p>
            <a:pPr marL="857250" lvl="2" indent="0">
              <a:buNone/>
            </a:pPr>
            <a:endParaRPr lang="en-US" sz="1200" dirty="0" smtClean="0"/>
          </a:p>
          <a:p>
            <a:pPr marL="857250" lvl="2" indent="0">
              <a:buNone/>
            </a:pPr>
            <a:endParaRPr lang="en-US" sz="1200" dirty="0"/>
          </a:p>
          <a:p>
            <a:pPr marL="857250" lvl="2" indent="0">
              <a:buNone/>
            </a:pPr>
            <a:endParaRPr lang="en-US" sz="1200" dirty="0" smtClean="0"/>
          </a:p>
          <a:p>
            <a:pPr marL="857250" lvl="2" indent="0">
              <a:buNone/>
            </a:pPr>
            <a:endParaRPr lang="en-US" sz="1200" dirty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r>
              <a:rPr lang="en-US" sz="2000" dirty="0" smtClean="0"/>
              <a:t>More robust research file with many more populations and includes more than just ‘primary’ jobs.  More easily updatable and understandable.</a:t>
            </a:r>
          </a:p>
          <a:p>
            <a:pPr marL="57150" indent="0">
              <a:buNone/>
            </a:pPr>
            <a:endParaRPr lang="en-US" sz="2000" dirty="0" smtClean="0"/>
          </a:p>
          <a:p>
            <a:pPr marL="857250" lvl="2" indent="0">
              <a:buNone/>
            </a:pPr>
            <a:endParaRPr lang="en-US" sz="1200" dirty="0"/>
          </a:p>
          <a:p>
            <a:pPr marL="857250" lvl="2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- Methodology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42862"/>
              </p:ext>
            </p:extLst>
          </p:nvPr>
        </p:nvGraphicFramePr>
        <p:xfrm>
          <a:off x="1447800" y="2971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Acad</a:t>
                      </a:r>
                      <a:r>
                        <a:rPr lang="en-US" dirty="0" smtClean="0"/>
                        <a:t> Prof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04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6876652"/>
              </p:ext>
            </p:extLst>
          </p:nvPr>
        </p:nvGraphicFramePr>
        <p:xfrm>
          <a:off x="228600" y="139700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562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Temp staff: includes residents &amp; interns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7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CURRENT FACTBOOK:  </a:t>
            </a:r>
          </a:p>
          <a:p>
            <a:pPr marL="400050" lvl="1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err="1" smtClean="0">
                <a:hlinkClick r:id="rId3"/>
              </a:rPr>
              <a:t>irp.dpb.cornell.edu</a:t>
            </a:r>
            <a:r>
              <a:rPr lang="en-US" sz="1800" dirty="0" smtClean="0">
                <a:hlinkClick r:id="rId3"/>
              </a:rPr>
              <a:t>/university-</a:t>
            </a:r>
            <a:r>
              <a:rPr lang="en-US" sz="1800" dirty="0" err="1" smtClean="0">
                <a:hlinkClick r:id="rId3"/>
              </a:rPr>
              <a:t>factbook</a:t>
            </a:r>
            <a:r>
              <a:rPr lang="en-US" sz="1800" dirty="0" smtClean="0">
                <a:hlinkClick r:id="rId3"/>
              </a:rPr>
              <a:t>/employees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ARCHIVE ACADEMICS: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err="1" smtClean="0">
                <a:hlinkClick r:id="rId4"/>
              </a:rPr>
              <a:t>cornellirp.wpengine.com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err="1" smtClean="0">
                <a:hlinkClick r:id="rId4"/>
              </a:rPr>
              <a:t>tableau_visual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err="1" smtClean="0">
                <a:hlinkClick r:id="rId4"/>
              </a:rPr>
              <a:t>factbook</a:t>
            </a:r>
            <a:r>
              <a:rPr lang="en-US" sz="1800" dirty="0" smtClean="0">
                <a:hlinkClick r:id="rId4"/>
              </a:rPr>
              <a:t>-academics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ARCHIVE NON-ACADEMICS:</a:t>
            </a:r>
          </a:p>
          <a:p>
            <a:pPr marL="400050" lvl="1" indent="0">
              <a:buNone/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err="1" smtClean="0">
                <a:hlinkClick r:id="rId5"/>
              </a:rPr>
              <a:t>cornellirp.wpengine.com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err="1" smtClean="0">
                <a:hlinkClick r:id="rId5"/>
              </a:rPr>
              <a:t>tableau_visual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err="1" smtClean="0">
                <a:hlinkClick r:id="rId5"/>
              </a:rPr>
              <a:t>factbook</a:t>
            </a:r>
            <a:r>
              <a:rPr lang="en-US" sz="1800" dirty="0" smtClean="0">
                <a:hlinkClick r:id="rId5"/>
              </a:rPr>
              <a:t>-nonacademic-staff</a:t>
            </a:r>
            <a:endParaRPr lang="en-US" sz="1800" dirty="0" smtClean="0"/>
          </a:p>
          <a:p>
            <a:pPr marL="400050" lvl="1" indent="0">
              <a:buNone/>
            </a:pPr>
            <a:endParaRPr lang="en-US" sz="1800" dirty="0" smtClean="0"/>
          </a:p>
          <a:p>
            <a:pPr marL="285750"/>
            <a:r>
              <a:rPr lang="en-US" sz="2200" dirty="0" smtClean="0"/>
              <a:t>Contacts</a:t>
            </a:r>
            <a:endParaRPr lang="en-US" sz="2200" dirty="0"/>
          </a:p>
          <a:p>
            <a:pPr marL="400050" lvl="1" indent="0">
              <a:buNone/>
            </a:pPr>
            <a:r>
              <a:rPr lang="en-US" sz="1800" dirty="0" smtClean="0"/>
              <a:t>Deb Fyler djf5</a:t>
            </a:r>
          </a:p>
          <a:p>
            <a:pPr marL="400050" lvl="1" indent="0">
              <a:buNone/>
            </a:pPr>
            <a:r>
              <a:rPr lang="en-US" sz="1800" dirty="0" err="1" smtClean="0"/>
              <a:t>Luga</a:t>
            </a:r>
            <a:r>
              <a:rPr lang="en-US" sz="1800" dirty="0" smtClean="0"/>
              <a:t> Simmonds lrs96</a:t>
            </a:r>
          </a:p>
          <a:p>
            <a:pPr marL="400050" lvl="1" indent="0">
              <a:buNone/>
            </a:pPr>
            <a:r>
              <a:rPr lang="en-US" sz="1800" dirty="0" smtClean="0"/>
              <a:t>William Searle wrs77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67145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we count: external obligations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88425"/>
            <a:ext cx="1905000" cy="1623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18" y="4409209"/>
            <a:ext cx="1958340" cy="2133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38" y="1066800"/>
            <a:ext cx="3809524" cy="76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23491"/>
            <a:ext cx="1535018" cy="2019279"/>
          </a:xfrm>
          <a:prstGeom prst="rect">
            <a:avLst/>
          </a:prstGeom>
        </p:spPr>
      </p:pic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8382" y="1257300"/>
            <a:ext cx="4038600" cy="28422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Federal Government</a:t>
            </a:r>
          </a:p>
          <a:p>
            <a:r>
              <a:rPr lang="en-US" dirty="0" smtClean="0"/>
              <a:t>Accreditation</a:t>
            </a:r>
          </a:p>
          <a:p>
            <a:r>
              <a:rPr lang="en-US" dirty="0" smtClean="0"/>
              <a:t>Rankings</a:t>
            </a:r>
          </a:p>
          <a:p>
            <a:r>
              <a:rPr lang="en-US" dirty="0" smtClean="0"/>
              <a:t>Publications</a:t>
            </a:r>
          </a:p>
          <a:p>
            <a:r>
              <a:rPr lang="en-US" dirty="0" smtClean="0"/>
              <a:t>Data Exchanges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4953000"/>
            <a:ext cx="167640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7926"/>
            <a:ext cx="3803982" cy="756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8426"/>
            <a:ext cx="2855150" cy="16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67145"/>
            <a:ext cx="7543800" cy="685800"/>
          </a:xfrm>
        </p:spPr>
        <p:txBody>
          <a:bodyPr/>
          <a:lstStyle/>
          <a:p>
            <a:r>
              <a:rPr lang="en-US" dirty="0" smtClean="0"/>
              <a:t>Why we count: internal purposes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17" y="2644020"/>
            <a:ext cx="2727960" cy="3529519"/>
          </a:xfrm>
          <a:prstGeom prst="rect">
            <a:avLst/>
          </a:prstGeom>
        </p:spPr>
      </p:pic>
      <p:sp>
        <p:nvSpPr>
          <p:cNvPr id="1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0999" y="1447800"/>
            <a:ext cx="6477001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Budget Model</a:t>
            </a:r>
          </a:p>
          <a:p>
            <a:r>
              <a:rPr lang="en-US" dirty="0" smtClean="0"/>
              <a:t>Salary Analysis</a:t>
            </a:r>
          </a:p>
          <a:p>
            <a:r>
              <a:rPr lang="en-US" dirty="0" smtClean="0"/>
              <a:t>Strategic Metrics</a:t>
            </a:r>
          </a:p>
          <a:p>
            <a:r>
              <a:rPr lang="en-US" dirty="0" smtClean="0"/>
              <a:t>University </a:t>
            </a:r>
            <a:r>
              <a:rPr lang="en-US" dirty="0" err="1" smtClean="0"/>
              <a:t>Factbook</a:t>
            </a:r>
            <a:r>
              <a:rPr lang="en-US" dirty="0" smtClean="0"/>
              <a:t> (public)</a:t>
            </a:r>
          </a:p>
          <a:p>
            <a:r>
              <a:rPr lang="en-US" dirty="0" smtClean="0"/>
              <a:t>Academic Program Review</a:t>
            </a:r>
          </a:p>
          <a:p>
            <a:r>
              <a:rPr lang="en-US" dirty="0" smtClean="0"/>
              <a:t>Myriad ad hoc analyses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458977" cy="87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9444719"/>
              </p:ext>
            </p:extLst>
          </p:nvPr>
        </p:nvGraphicFramePr>
        <p:xfrm>
          <a:off x="1524000" y="381000"/>
          <a:ext cx="6096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8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Pre Workday extracts (2001-to 2012)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APDB : Academic Personnel Database  Nov 1</a:t>
            </a:r>
          </a:p>
          <a:p>
            <a:pPr marL="514350" lvl="1" indent="0">
              <a:buNone/>
            </a:pPr>
            <a:r>
              <a:rPr lang="en-US" sz="2400" u="sng" dirty="0" smtClean="0"/>
              <a:t>Data of record for faculty and academic professionals</a:t>
            </a:r>
          </a:p>
          <a:p>
            <a:pPr marL="514350" lvl="1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Merge with:</a:t>
            </a:r>
          </a:p>
          <a:p>
            <a:pPr marL="114300" indent="0">
              <a:buNone/>
            </a:pPr>
            <a:r>
              <a:rPr lang="en-US" sz="2800" dirty="0" smtClean="0"/>
              <a:t>PeopleSoft for non academics Oct 31</a:t>
            </a:r>
          </a:p>
          <a:p>
            <a:pPr marL="514350" lvl="1" indent="0">
              <a:buNone/>
            </a:pPr>
            <a:r>
              <a:rPr lang="en-US" sz="2400" dirty="0" smtClean="0"/>
              <a:t>PAIDS Report (Position and Incumbent Dataset)</a:t>
            </a:r>
          </a:p>
          <a:p>
            <a:pPr marL="514350" lvl="1" indent="0">
              <a:buNone/>
            </a:pPr>
            <a:r>
              <a:rPr lang="en-US" sz="2400" u="sng" dirty="0" smtClean="0"/>
              <a:t>Data of record for staff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Creation of a Longitudinal Dataset</a:t>
            </a:r>
            <a:br>
              <a:rPr lang="en-US" dirty="0" smtClean="0"/>
            </a:br>
            <a:r>
              <a:rPr lang="en-US" dirty="0" smtClean="0"/>
              <a:t>Sources 2001-2012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dirty="0" smtClean="0"/>
              <a:t>Workday</a:t>
            </a:r>
            <a:r>
              <a:rPr lang="en-US" sz="2800" dirty="0"/>
              <a:t>	</a:t>
            </a: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AIS: </a:t>
            </a:r>
            <a:r>
              <a:rPr lang="en-US" sz="2800" dirty="0"/>
              <a:t>Academic </a:t>
            </a:r>
            <a:r>
              <a:rPr lang="en-US" sz="2800" dirty="0" smtClean="0"/>
              <a:t>Information System (AIS Dataset) Nov 1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Append to:</a:t>
            </a:r>
          </a:p>
          <a:p>
            <a:pPr marL="114300" indent="0">
              <a:buNone/>
            </a:pPr>
            <a:r>
              <a:rPr lang="en-US" sz="2800" dirty="0" smtClean="0"/>
              <a:t>PAIDS Report (Position and Incumbent Dataset) Nov 1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2013 to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Snapshot</a:t>
            </a:r>
          </a:p>
          <a:p>
            <a:pPr marL="457200" lvl="1" indent="0">
              <a:buNone/>
            </a:pPr>
            <a:r>
              <a:rPr lang="en-US" dirty="0" smtClean="0"/>
              <a:t>Everyone was counted only once (headcounts)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Leave was treated differently</a:t>
            </a:r>
          </a:p>
          <a:p>
            <a:pPr lvl="1"/>
            <a:r>
              <a:rPr lang="en-US" dirty="0" smtClean="0"/>
              <a:t>Academics on leave are </a:t>
            </a:r>
            <a:r>
              <a:rPr lang="en-US" u="sng" dirty="0" smtClean="0"/>
              <a:t>included</a:t>
            </a:r>
          </a:p>
          <a:p>
            <a:pPr lvl="1"/>
            <a:r>
              <a:rPr lang="en-US" dirty="0" smtClean="0"/>
              <a:t>Staff on leave are </a:t>
            </a:r>
            <a:r>
              <a:rPr lang="en-US" u="sng" dirty="0" smtClean="0"/>
              <a:t>excluded</a:t>
            </a:r>
          </a:p>
          <a:p>
            <a:pPr lvl="1"/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counted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Hierarchy of job families</a:t>
            </a:r>
          </a:p>
          <a:p>
            <a:pPr lvl="1"/>
            <a:r>
              <a:rPr lang="en-US" dirty="0" smtClean="0"/>
              <a:t>Faculty first then Academic Professional then Staff</a:t>
            </a:r>
          </a:p>
          <a:p>
            <a:r>
              <a:rPr lang="en-US" dirty="0" smtClean="0"/>
              <a:t>Primary appointments</a:t>
            </a:r>
          </a:p>
          <a:p>
            <a:pPr lvl="1"/>
            <a:r>
              <a:rPr lang="en-US" dirty="0" smtClean="0"/>
              <a:t>Joint appointments: use IRP defined ‘primary’</a:t>
            </a:r>
          </a:p>
          <a:p>
            <a:pPr lvl="1"/>
            <a:r>
              <a:rPr lang="en-US" dirty="0" smtClean="0"/>
              <a:t>Executives: counted as faculty in their academic department homes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doing multiple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Other populations requested 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-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565</Words>
  <Application>Microsoft Office PowerPoint</Application>
  <PresentationFormat>On-screen Show (4:3)</PresentationFormat>
  <Paragraphs>189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Times</vt:lpstr>
      <vt:lpstr>Verdana</vt:lpstr>
      <vt:lpstr>Office Theme</vt:lpstr>
      <vt:lpstr>Counting Employees</vt:lpstr>
      <vt:lpstr>Why we count: external obligations</vt:lpstr>
      <vt:lpstr>Why we count: internal purposes</vt:lpstr>
      <vt:lpstr>PowerPoint Presentation</vt:lpstr>
      <vt:lpstr>Creation of a Longitudinal Dataset Sources 2001-2012</vt:lpstr>
      <vt:lpstr>Sources 2013 to 2018</vt:lpstr>
      <vt:lpstr>How we counted</vt:lpstr>
      <vt:lpstr>People doing multiple things</vt:lpstr>
      <vt:lpstr>Changes - Why</vt:lpstr>
      <vt:lpstr>PowerPoint Presentation</vt:lpstr>
      <vt:lpstr>Changes - Why</vt:lpstr>
      <vt:lpstr>Changes - Methodology</vt:lpstr>
      <vt:lpstr>Changes - Methodology</vt:lpstr>
      <vt:lpstr>Changes - Methodology</vt:lpstr>
      <vt:lpstr>PowerPoint Presentation</vt:lpstr>
      <vt:lpstr>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Deb Fyler</cp:lastModifiedBy>
  <cp:revision>131</cp:revision>
  <cp:lastPrinted>2019-02-26T21:29:54Z</cp:lastPrinted>
  <dcterms:created xsi:type="dcterms:W3CDTF">2014-05-07T13:58:10Z</dcterms:created>
  <dcterms:modified xsi:type="dcterms:W3CDTF">2019-02-27T20:12:56Z</dcterms:modified>
</cp:coreProperties>
</file>